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46060-FD91-4D45-885E-03B207AEECFC}" type="datetimeFigureOut">
              <a:rPr kumimoji="1" lang="ja-JP" altLang="en-US" smtClean="0"/>
              <a:t>2020/3/10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03A03-583A-441A-B9DB-D6E36F27B08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89387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46060-FD91-4D45-885E-03B207AEECFC}" type="datetimeFigureOut">
              <a:rPr kumimoji="1" lang="ja-JP" altLang="en-US" smtClean="0"/>
              <a:t>2020/3/10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03A03-583A-441A-B9DB-D6E36F27B08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8541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46060-FD91-4D45-885E-03B207AEECFC}" type="datetimeFigureOut">
              <a:rPr kumimoji="1" lang="ja-JP" altLang="en-US" smtClean="0"/>
              <a:t>2020/3/10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03A03-583A-441A-B9DB-D6E36F27B08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1182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46060-FD91-4D45-885E-03B207AEECFC}" type="datetimeFigureOut">
              <a:rPr kumimoji="1" lang="ja-JP" altLang="en-US" smtClean="0"/>
              <a:t>2020/3/10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03A03-583A-441A-B9DB-D6E36F27B08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424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46060-FD91-4D45-885E-03B207AEECFC}" type="datetimeFigureOut">
              <a:rPr kumimoji="1" lang="ja-JP" altLang="en-US" smtClean="0"/>
              <a:t>2020/3/10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03A03-583A-441A-B9DB-D6E36F27B08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30160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46060-FD91-4D45-885E-03B207AEECFC}" type="datetimeFigureOut">
              <a:rPr kumimoji="1" lang="ja-JP" altLang="en-US" smtClean="0"/>
              <a:t>2020/3/10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03A03-583A-441A-B9DB-D6E36F27B08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27830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46060-FD91-4D45-885E-03B207AEECFC}" type="datetimeFigureOut">
              <a:rPr kumimoji="1" lang="ja-JP" altLang="en-US" smtClean="0"/>
              <a:t>2020/3/10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03A03-583A-441A-B9DB-D6E36F27B08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2773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46060-FD91-4D45-885E-03B207AEECFC}" type="datetimeFigureOut">
              <a:rPr kumimoji="1" lang="ja-JP" altLang="en-US" smtClean="0"/>
              <a:t>2020/3/10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03A03-583A-441A-B9DB-D6E36F27B08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36720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46060-FD91-4D45-885E-03B207AEECFC}" type="datetimeFigureOut">
              <a:rPr kumimoji="1" lang="ja-JP" altLang="en-US" smtClean="0"/>
              <a:t>2020/3/10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03A03-583A-441A-B9DB-D6E36F27B08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04205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46060-FD91-4D45-885E-03B207AEECFC}" type="datetimeFigureOut">
              <a:rPr kumimoji="1" lang="ja-JP" altLang="en-US" smtClean="0"/>
              <a:t>2020/3/10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03A03-583A-441A-B9DB-D6E36F27B08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7448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46060-FD91-4D45-885E-03B207AEECFC}" type="datetimeFigureOut">
              <a:rPr kumimoji="1" lang="ja-JP" altLang="en-US" smtClean="0"/>
              <a:t>2020/3/10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03A03-583A-441A-B9DB-D6E36F27B08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412995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046060-FD91-4D45-885E-03B207AEECFC}" type="datetimeFigureOut">
              <a:rPr kumimoji="1" lang="ja-JP" altLang="en-US" smtClean="0"/>
              <a:t>2020/3/10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E03A03-583A-441A-B9DB-D6E36F27B08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9366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 rotWithShape="1">
          <a:blip r:embed="rId2"/>
          <a:srcRect l="19726" t="18659" r="44349" b="5599"/>
          <a:stretch/>
        </p:blipFill>
        <p:spPr>
          <a:xfrm>
            <a:off x="164592" y="0"/>
            <a:ext cx="5733288" cy="6799298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 rotWithShape="1">
          <a:blip r:embed="rId3"/>
          <a:srcRect l="19575" t="17867" r="44575" b="6533"/>
          <a:stretch/>
        </p:blipFill>
        <p:spPr>
          <a:xfrm>
            <a:off x="6096000" y="0"/>
            <a:ext cx="5751576" cy="6822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5130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ワイド画面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Yohei Kawasaki</dc:creator>
  <cp:lastModifiedBy>Yohei Kawasaki</cp:lastModifiedBy>
  <cp:revision>1</cp:revision>
  <dcterms:created xsi:type="dcterms:W3CDTF">2020-03-10T11:49:22Z</dcterms:created>
  <dcterms:modified xsi:type="dcterms:W3CDTF">2020-03-10T11:53:04Z</dcterms:modified>
</cp:coreProperties>
</file>