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38"/>
  </p:normalViewPr>
  <p:slideViewPr>
    <p:cSldViewPr snapToGrid="0" snapToObjects="1">
      <p:cViewPr varScale="1">
        <p:scale>
          <a:sx n="104" d="100"/>
          <a:sy n="104" d="100"/>
        </p:scale>
        <p:origin x="232" y="4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02BC22D-473F-4849-AF03-2F18D32FA5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288B8988-F652-CA4F-8280-99C992B1BA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1B59119-AB7A-3345-9DCB-E08EE004C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666E8-6DA0-6141-B6C4-9B19DDAA1BDA}" type="datetimeFigureOut">
              <a:rPr kumimoji="1" lang="ja-JP" altLang="en-US" smtClean="0"/>
              <a:t>2020/3/5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E71C813-A52E-C441-A96A-67FD62E24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989C547-12D4-3746-A0A8-B8E4E18BCF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091BD-A045-A44D-9EFB-C2E58ADCBF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2271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A0E7DE6-2608-0E4B-951F-BBFA452D8C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1B944A5-5F79-4749-95E7-708DA08AC9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52D2005-AC97-FD4F-8A17-DF20685C6A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666E8-6DA0-6141-B6C4-9B19DDAA1BDA}" type="datetimeFigureOut">
              <a:rPr kumimoji="1" lang="ja-JP" altLang="en-US" smtClean="0"/>
              <a:t>2020/3/5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5883819-87B8-5D49-80F9-A1EA9EEF24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F86B67A-3575-7F4B-9B82-A1AE28E441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091BD-A045-A44D-9EFB-C2E58ADCBF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5945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4F80222-BEDC-4B4E-8C2D-F2FDA5DE4E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A7C04B1-9F88-2543-BA04-158E28BFEE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8D98B0A-923A-0E41-BC2F-8ECFDE534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666E8-6DA0-6141-B6C4-9B19DDAA1BDA}" type="datetimeFigureOut">
              <a:rPr kumimoji="1" lang="ja-JP" altLang="en-US" smtClean="0"/>
              <a:t>2020/3/5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E09FA26-AE40-DC4B-A8C0-DBE43575E8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7DB5A51-512C-7C4A-80D4-CB48ACB4B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091BD-A045-A44D-9EFB-C2E58ADCBF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8146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28EC3ED-8EE1-8B4D-92BE-2A7ECA4E4E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0E04345-59FC-6747-B678-FC80BAED97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EEB5CC8-6121-E64D-A59A-974A965E8C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666E8-6DA0-6141-B6C4-9B19DDAA1BDA}" type="datetimeFigureOut">
              <a:rPr kumimoji="1" lang="ja-JP" altLang="en-US" smtClean="0"/>
              <a:t>2020/3/5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24CCA77-4B25-3A44-A39F-FC0D27A85D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6C26220-A757-434A-8ACA-98660EC9AF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091BD-A045-A44D-9EFB-C2E58ADCBF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9854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6D778FD-87E1-8747-8C6B-223F2233D0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376C0C8-D803-8948-A73E-B9DE71A310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64566B0-0226-004B-BD6C-E200095802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666E8-6DA0-6141-B6C4-9B19DDAA1BDA}" type="datetimeFigureOut">
              <a:rPr kumimoji="1" lang="ja-JP" altLang="en-US" smtClean="0"/>
              <a:t>2020/3/5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27F53CE-7CF3-5F42-83FA-E42669D7FA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AEFA9F3-5D4D-1240-8C72-14621EE20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091BD-A045-A44D-9EFB-C2E58ADCBF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2347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FC808FE-0A95-A24F-8C1C-FDB39D173B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25584F2-8AF0-424C-975B-86A62ED551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7CA0493-0067-7840-840F-5DD1FCD53C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4F1822C-B34C-5E45-9752-9BAA5AA83C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666E8-6DA0-6141-B6C4-9B19DDAA1BDA}" type="datetimeFigureOut">
              <a:rPr kumimoji="1" lang="ja-JP" altLang="en-US" smtClean="0"/>
              <a:t>2020/3/5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33BE501-21ED-BF4F-9B5F-379D66CBD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36266EA-1141-9B4C-9B4D-B3B5114B85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091BD-A045-A44D-9EFB-C2E58ADCBF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847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95DA3F-A6AD-564F-896A-A5B2573EA1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878FA67-CC03-C14A-8966-46FE46B610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B3ABA15-A33D-A542-AA2E-4F54A26567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97D0317A-E815-2E43-AA3D-908274EDB8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E0A7008E-FE37-7B45-AEF0-F2E1F425E7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BE1E5FD-2245-1144-87F7-CAB849F44F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666E8-6DA0-6141-B6C4-9B19DDAA1BDA}" type="datetimeFigureOut">
              <a:rPr kumimoji="1" lang="ja-JP" altLang="en-US" smtClean="0"/>
              <a:t>2020/3/5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B05B86CA-0268-F141-A87C-742C69BE6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13128D6-29B2-4F43-8120-4B4C372F1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091BD-A045-A44D-9EFB-C2E58ADCBF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9369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8E88A7D-DD99-6342-A738-4747E63047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CE54CFC-FA6B-B14D-AAFA-620036C465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666E8-6DA0-6141-B6C4-9B19DDAA1BDA}" type="datetimeFigureOut">
              <a:rPr kumimoji="1" lang="ja-JP" altLang="en-US" smtClean="0"/>
              <a:t>2020/3/5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D92535D-24DE-F44F-B200-89264DDF82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C186984-8508-774A-B7E4-489BEB999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091BD-A045-A44D-9EFB-C2E58ADCBF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1105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414486CF-60B0-654B-A48C-AF8345D008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666E8-6DA0-6141-B6C4-9B19DDAA1BDA}" type="datetimeFigureOut">
              <a:rPr kumimoji="1" lang="ja-JP" altLang="en-US" smtClean="0"/>
              <a:t>2020/3/5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BBC4D252-A4D5-444F-81D2-E1A320CFC3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0A70F3F-40FB-2E4A-9788-7B8968BEC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091BD-A045-A44D-9EFB-C2E58ADCBF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0639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93E5E98-63BB-F445-A8AC-CC6B469FFB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A85BD77-98A0-7744-9A80-B425643F19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8832206-3E9C-9544-B85E-FECE71EEF5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D24D339-2CA0-0F4E-BDDC-936A4623C2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666E8-6DA0-6141-B6C4-9B19DDAA1BDA}" type="datetimeFigureOut">
              <a:rPr kumimoji="1" lang="ja-JP" altLang="en-US" smtClean="0"/>
              <a:t>2020/3/5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01E2BB1-689C-994C-8E57-1FCBC9A56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6BB53A3-0760-A447-A37A-A93BE487E5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091BD-A045-A44D-9EFB-C2E58ADCBF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5972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DDE9FAC-E1B1-E84A-AFE5-36CBBFAB7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8B57AB3E-2886-F942-BB36-DFE9690817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6AE602F-230F-0D45-9A99-E7D745BCD2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394D9A9-E1AB-9C45-AFB4-4E3EF4CA94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666E8-6DA0-6141-B6C4-9B19DDAA1BDA}" type="datetimeFigureOut">
              <a:rPr kumimoji="1" lang="ja-JP" altLang="en-US" smtClean="0"/>
              <a:t>2020/3/5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CD11BEF-F29A-564B-9E32-F983AE927F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0C02B31-0EEF-1044-AF05-B9CCDF28C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091BD-A045-A44D-9EFB-C2E58ADCBF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1786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382014F7-D50F-6944-B5BC-B9FBD20562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0CD064B-359C-9049-9893-487C60B044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6C2B449-3A77-7A45-AC4E-54740664AD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E666E8-6DA0-6141-B6C4-9B19DDAA1BDA}" type="datetimeFigureOut">
              <a:rPr kumimoji="1" lang="ja-JP" altLang="en-US" smtClean="0"/>
              <a:t>2020/3/5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0A3E2D4-8F57-014D-8200-4D261C424B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CBE6A8D-5842-C34D-B782-07EED4B327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B091BD-A045-A44D-9EFB-C2E58ADCBF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16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スクリーンショットの画面&#10;&#10;自動的に生成された説明">
            <a:extLst>
              <a:ext uri="{FF2B5EF4-FFF2-40B4-BE49-F238E27FC236}">
                <a16:creationId xmlns:a16="http://schemas.microsoft.com/office/drawing/2014/main" id="{A170C977-B5E2-614E-8044-59D5C7F02D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4334" y="1064661"/>
            <a:ext cx="9076089" cy="5509133"/>
          </a:xfrm>
          <a:prstGeom prst="rect">
            <a:avLst/>
          </a:prstGeom>
        </p:spPr>
      </p:pic>
      <p:sp>
        <p:nvSpPr>
          <p:cNvPr id="6" name="下矢印 5">
            <a:extLst>
              <a:ext uri="{FF2B5EF4-FFF2-40B4-BE49-F238E27FC236}">
                <a16:creationId xmlns:a16="http://schemas.microsoft.com/office/drawing/2014/main" id="{1E9BAA4C-E438-D949-8D2D-66362A4ACB7B}"/>
              </a:ext>
            </a:extLst>
          </p:cNvPr>
          <p:cNvSpPr/>
          <p:nvPr/>
        </p:nvSpPr>
        <p:spPr>
          <a:xfrm rot="10800000">
            <a:off x="4212771" y="2491652"/>
            <a:ext cx="593124" cy="50662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913822A-A553-5744-85CD-14D70D17CEAB}"/>
              </a:ext>
            </a:extLst>
          </p:cNvPr>
          <p:cNvSpPr txBox="1"/>
          <p:nvPr/>
        </p:nvSpPr>
        <p:spPr>
          <a:xfrm>
            <a:off x="3764691" y="3099781"/>
            <a:ext cx="19317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solidFill>
                  <a:srgbClr val="C00000"/>
                </a:solidFill>
              </a:rPr>
              <a:t>①</a:t>
            </a:r>
            <a:r>
              <a:rPr kumimoji="1" lang="ja-JP" altLang="en-US" sz="1200">
                <a:solidFill>
                  <a:srgbClr val="C00000"/>
                </a:solidFill>
              </a:rPr>
              <a:t>ここに“カテゴリー”というメニューを追加</a:t>
            </a:r>
          </a:p>
        </p:txBody>
      </p:sp>
      <p:pic>
        <p:nvPicPr>
          <p:cNvPr id="9" name="図 8" descr="文字と写真のスクリーンショット&#10;&#10;自動的に生成された説明">
            <a:extLst>
              <a:ext uri="{FF2B5EF4-FFF2-40B4-BE49-F238E27FC236}">
                <a16:creationId xmlns:a16="http://schemas.microsoft.com/office/drawing/2014/main" id="{41A1C041-5B49-4244-88C0-D8587573DC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13514" y="3307665"/>
            <a:ext cx="2757708" cy="365850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FB8699FF-EA74-9647-B111-3D6B6AA3D751}"/>
              </a:ext>
            </a:extLst>
          </p:cNvPr>
          <p:cNvSpPr txBox="1"/>
          <p:nvPr/>
        </p:nvSpPr>
        <p:spPr>
          <a:xfrm>
            <a:off x="7905091" y="2885649"/>
            <a:ext cx="193177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>
                <a:solidFill>
                  <a:srgbClr val="C00000"/>
                </a:solidFill>
              </a:rPr>
              <a:t>②</a:t>
            </a:r>
            <a:r>
              <a:rPr lang="ja-JP" altLang="en-US" sz="1200">
                <a:solidFill>
                  <a:srgbClr val="C00000"/>
                </a:solidFill>
              </a:rPr>
              <a:t>ボタンを押すと、このカテゴリーの任意のものがブレークダウンされて出るイメージにしたいです。</a:t>
            </a:r>
            <a:endParaRPr lang="en-US" altLang="ja-JP" sz="1200" dirty="0">
              <a:solidFill>
                <a:srgbClr val="C00000"/>
              </a:solidFill>
            </a:endParaRPr>
          </a:p>
          <a:p>
            <a:endParaRPr lang="en-US" altLang="ja-JP" sz="1200" dirty="0">
              <a:solidFill>
                <a:srgbClr val="C00000"/>
              </a:solidFill>
            </a:endParaRPr>
          </a:p>
          <a:p>
            <a:r>
              <a:rPr lang="ja-JP" altLang="en-US" sz="1200">
                <a:solidFill>
                  <a:srgbClr val="C00000"/>
                </a:solidFill>
              </a:rPr>
              <a:t>（好きなものを選べるようにしたい）</a:t>
            </a:r>
            <a:endParaRPr lang="en-US" altLang="ja-JP" sz="1200" dirty="0">
              <a:solidFill>
                <a:srgbClr val="C00000"/>
              </a:solidFill>
            </a:endParaRPr>
          </a:p>
        </p:txBody>
      </p:sp>
      <p:pic>
        <p:nvPicPr>
          <p:cNvPr id="12" name="図 11" descr="スクリーンショットの画面&#10;&#10;自動的に生成された説明">
            <a:extLst>
              <a:ext uri="{FF2B5EF4-FFF2-40B4-BE49-F238E27FC236}">
                <a16:creationId xmlns:a16="http://schemas.microsoft.com/office/drawing/2014/main" id="{D65726AD-1509-B646-8F79-C8C241697EA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08681" y="4447546"/>
            <a:ext cx="3360122" cy="2940642"/>
          </a:xfrm>
          <a:prstGeom prst="rect">
            <a:avLst/>
          </a:prstGeom>
        </p:spPr>
      </p:pic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96C38F4F-4C41-D745-9ABA-C4168F33C86E}"/>
              </a:ext>
            </a:extLst>
          </p:cNvPr>
          <p:cNvSpPr txBox="1"/>
          <p:nvPr/>
        </p:nvSpPr>
        <p:spPr>
          <a:xfrm>
            <a:off x="9780423" y="4192365"/>
            <a:ext cx="193177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>
                <a:solidFill>
                  <a:srgbClr val="C00000"/>
                </a:solidFill>
              </a:rPr>
              <a:t>イメージはこんな感じ</a:t>
            </a:r>
            <a:endParaRPr lang="en-US" altLang="ja-JP" sz="1200" dirty="0">
              <a:solidFill>
                <a:srgbClr val="C00000"/>
              </a:solidFill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C5848E79-8C41-9E4D-B428-2E6B49A50B21}"/>
              </a:ext>
            </a:extLst>
          </p:cNvPr>
          <p:cNvSpPr txBox="1"/>
          <p:nvPr/>
        </p:nvSpPr>
        <p:spPr>
          <a:xfrm>
            <a:off x="1084161" y="191876"/>
            <a:ext cx="96167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>
                <a:solidFill>
                  <a:srgbClr val="C00000"/>
                </a:solidFill>
              </a:rPr>
              <a:t>やりたいこと</a:t>
            </a:r>
            <a:endParaRPr lang="en-US" altLang="ja-JP" sz="2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63219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A271A51F-0807-7E43-9408-F9D1F7E05CEE}"/>
              </a:ext>
            </a:extLst>
          </p:cNvPr>
          <p:cNvSpPr/>
          <p:nvPr/>
        </p:nvSpPr>
        <p:spPr>
          <a:xfrm>
            <a:off x="1012372" y="1166842"/>
            <a:ext cx="108966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/>
              <a:t>&lt;meta name="viewport" content="width=device-width, maximum-scale=1.0, minimum-scale=0.5,user-scalable=yes,initial-scale=1.0" /&gt;</a:t>
            </a:r>
          </a:p>
          <a:p>
            <a:r>
              <a:rPr lang="ja-JP" altLang="en-US"/>
              <a:t>&lt;nav id="gnav"&gt;</a:t>
            </a:r>
          </a:p>
          <a:p>
            <a:r>
              <a:rPr lang="ja-JP" altLang="en-US"/>
              <a:t>	&lt;div class="gnav-inner" id="menu-scroll"&gt;</a:t>
            </a:r>
          </a:p>
          <a:p>
            <a:r>
              <a:rPr lang="ja-JP" altLang="en-US"/>
              <a:t>		&lt;div class="menu"&gt;&lt;a href="https://presen-sen-nin.hatenablog.com/"&gt;&lt;i class="fa fa-home" aria-hidden="true"&gt;&lt;/i&gt; ホーム&lt;/a&gt;&lt;/div&gt;</a:t>
            </a:r>
          </a:p>
          <a:p>
            <a:r>
              <a:rPr lang="ja-JP" altLang="en-US"/>
              <a:t>    &lt;div class="menu"&gt;&lt;a href="https://presen-sen-nin.hatenablog.com/about"&gt;&lt;i class="fa fa-info-circle" aria-hidden="true"&gt;&lt;/i&gt; 自己紹介&lt;/a&gt;&lt;/div&gt;</a:t>
            </a:r>
          </a:p>
          <a:p>
            <a:r>
              <a:rPr lang="ja-JP" altLang="en-US"/>
              <a:t>     &lt;div class="menu"&gt;&lt;a href="URL"&gt;&lt;i class="fa fa-graduation-cap" aria-hidden="true"&gt;&lt;/i&gt; 無料講座（工事中）&lt;/a&gt;&lt;/div&gt;</a:t>
            </a:r>
          </a:p>
          <a:p>
            <a:r>
              <a:rPr lang="ja-JP" altLang="en-US"/>
              <a:t>    &lt;div class="menu"&gt;&lt;a href="https://profile.coconala.com/users/52723"&gt;&lt;i class="fa fa-wrench" aria-hidden="true"&gt;&lt;/i&gt; ココナラ&lt;/a&gt;&lt;/div&gt;</a:t>
            </a:r>
          </a:p>
          <a:p>
            <a:r>
              <a:rPr lang="ja-JP" altLang="en-US"/>
              <a:t>    &lt;div class="menu"&gt;&lt;a href="https://presen-sen-nin.hatenablog.com/entry/otoiawase"&gt;&lt;i class="fa fa-envelope-o" aria-hidden="true"&gt;&lt;/i&gt; お問い合わせ&lt;/a&gt;&lt;/div&gt;</a:t>
            </a:r>
          </a:p>
          <a:p>
            <a:r>
              <a:rPr lang="ja-JP" altLang="en-US"/>
              <a:t>	&lt;/div&gt;</a:t>
            </a:r>
          </a:p>
          <a:p>
            <a:r>
              <a:rPr lang="ja-JP" altLang="en-US"/>
              <a:t>&lt;/nav&gt;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7740542-3564-E947-9A3E-C194A1CB92C3}"/>
              </a:ext>
            </a:extLst>
          </p:cNvPr>
          <p:cNvSpPr txBox="1"/>
          <p:nvPr/>
        </p:nvSpPr>
        <p:spPr>
          <a:xfrm>
            <a:off x="1084161" y="191876"/>
            <a:ext cx="96167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>
                <a:solidFill>
                  <a:srgbClr val="C00000"/>
                </a:solidFill>
              </a:rPr>
              <a:t>現在、入っているコード</a:t>
            </a:r>
            <a:endParaRPr lang="en-US" altLang="ja-JP" sz="2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95298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437</Words>
  <Application>Microsoft Macintosh PowerPoint</Application>
  <PresentationFormat>ワイド画面</PresentationFormat>
  <Paragraphs>17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園塚 充弘</dc:creator>
  <cp:lastModifiedBy>園塚 充弘</cp:lastModifiedBy>
  <cp:revision>1</cp:revision>
  <dcterms:created xsi:type="dcterms:W3CDTF">2020-03-05T01:13:43Z</dcterms:created>
  <dcterms:modified xsi:type="dcterms:W3CDTF">2020-03-05T01:22:23Z</dcterms:modified>
</cp:coreProperties>
</file>