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3" r:id="rId9"/>
    <p:sldId id="262" r:id="rId10"/>
    <p:sldId id="265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46"/>
    <p:restoredTop sz="95694"/>
  </p:normalViewPr>
  <p:slideViewPr>
    <p:cSldViewPr snapToGrid="0" snapToObjects="1">
      <p:cViewPr varScale="1">
        <p:scale>
          <a:sx n="99" d="100"/>
          <a:sy n="99" d="100"/>
        </p:scale>
        <p:origin x="192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BE7792-08D4-4941-8B9D-70E6B610B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E048239-9001-E34F-B547-6FBFAAE00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C7757D-517F-EF4E-B561-F3B9EBF64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4C7EA3-D448-4F4C-BCED-9730AE50A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D6F1F2-A1BE-B041-A97C-EBE129D6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61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EE3D6D-C556-7E4D-BD12-DF482DAE4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75E934E-D666-3B45-8305-ED09866F9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A0F5A6-539A-5641-97B0-E3151C78D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97089D-352B-C647-BB50-DB5720A02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DB225A-8753-9844-BC60-34850FAF8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9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9E88B8F-A625-4045-A886-8206D961EC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F45E05D-BF61-4947-AE29-21197601F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60DC3D-B1DB-C64D-B718-745411789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1B1511-7026-4843-A06F-433271B28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404C45-54F5-2841-B279-FD4EAFFB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89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3EF28C-C780-594F-B197-F3E9B8C32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925030-0341-904E-A3B6-09820F575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884FCA-FBBD-3A45-8383-83759DDB0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677D32-1745-BF46-9968-D7C7B5729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DB7BBD-7929-C546-B12E-4758D3D51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2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5EE623-E637-9746-A858-538626C4A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32147F-B876-954B-BEF5-6A5A0D31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634290-5EF5-A647-8C32-0488716D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E85920-ACA5-3B4A-BD0E-A015EE39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1154E3-A1EB-9D41-9A97-A1BAD49D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32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A297E6-6457-1247-858D-01A343FF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916618-090C-704B-BA5A-DC6732987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644A3E-00B5-E84A-8EAE-63F66A2FD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36F988-EACE-F548-89EA-DB98BFF6D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10FA358-0AE1-994A-AF41-29978B75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AAA116B-9447-2740-B046-D2876EB2B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322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65CD9E-DF16-7D46-AF98-75A4E413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D101BC-45AE-FA4A-958D-BD375BA20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0AAD9F-E994-274A-BF7B-B58087A8E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7AF6F6-3F08-584D-954B-DDABEB0FA9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E5E6600-553F-8544-AB6D-DF587C70A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37C1743-18A1-CB4A-94FA-D5A798147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1483D48-280F-F147-B8D1-BE1A5632B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D918472-79AE-1C40-B911-201A1870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58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BC503A-375D-7B4D-8D48-CD5F275A6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7B01244-8C28-B64D-9227-A1CAA5DB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B2036B0-D14E-C544-B605-1D58CF9ED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CB01A60-6BB6-3E4C-A6A4-8F5404FD4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33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BF6FF0C-53DA-5D47-8431-190B24249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D9DAFA2-52EE-3A46-8F62-5349A60C5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315067-8A95-BA46-AEE9-7CD3D3BA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968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A80D06-A1D7-DD41-92B6-BE3C3B5D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2EF328-D616-F84E-A81F-D345D4DFE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5F375F4-67E3-A045-879E-0589F148A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1A878A-7EEC-F246-8746-E526F0C51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3D60874-998D-4543-B944-8326D56DA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A1BA9E-959C-1F4E-BD53-F774ED135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22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BB2D3B-8487-3C41-BCE6-0E5CA88CC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6E62136-C8BD-514C-88B6-5BBCE72210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4BFAFF-4AEA-BF4A-B273-D3A74AD30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4E1E3A-6E45-A04E-84AF-14A2EC5B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118673-06B5-304F-9B83-FDAE6A485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A1E3EE-301A-B542-A8E2-CCD32B072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18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6BADEEA-82BE-5544-B13D-4904C7753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A488F7-296B-3144-9F2A-F8B1F9AF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CA6554-2457-D743-A9CD-205624128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32BDF-F45B-D943-A61E-30D21D20D124}" type="datetimeFigureOut">
              <a:rPr kumimoji="1" lang="ja-JP" altLang="en-US" smtClean="0"/>
              <a:t>2020/2/18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61048D-61B0-7946-8138-AA09FCE5B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82C61C-6C20-964A-B1F0-4A476D7E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AAB84-A888-934A-9712-5BB75C0EB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53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F0F49-97EF-5046-9604-FF2B0D118F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/>
              <a:t>肩甲難産</a:t>
            </a:r>
            <a:br>
              <a:rPr kumimoji="1" lang="en-US" altLang="ja-JP" dirty="0"/>
            </a:br>
            <a:r>
              <a:rPr kumimoji="1" lang="ja-JP" altLang="en-US"/>
              <a:t>図表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3C9EF9B-6914-8F49-A8F4-86459721D6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59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4E743-37F8-D841-8239-03199DC4A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8F8FA1-AD4B-9946-96F1-3A06D3CA9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81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E6087C-5CC5-9A4F-91E3-249E60C9F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図</a:t>
            </a:r>
            <a:r>
              <a:rPr lang="en-US" altLang="ja-JP" dirty="0"/>
              <a:t>1</a:t>
            </a:r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B5B22FD-BE47-0F45-B470-6EC19CA1C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3553172" y="1984651"/>
            <a:ext cx="5292654" cy="4351338"/>
          </a:xfrm>
        </p:spPr>
      </p:pic>
    </p:spTree>
    <p:extLst>
      <p:ext uri="{BB962C8B-B14F-4D97-AF65-F5344CB8AC3E}">
        <p14:creationId xmlns:p14="http://schemas.microsoft.com/office/powerpoint/2010/main" val="273130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019F6C-6C6E-C34A-993E-A367D3EC9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37A28315-0A95-2E4C-9AAA-B91F5A6D6B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325452" y="1796360"/>
            <a:ext cx="5459121" cy="470091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A057228-5D96-8A46-A21E-16E6F75FF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679" y="2032582"/>
            <a:ext cx="5459121" cy="422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78AB03-D687-5D46-8BA5-4E64CCF7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 descr="線画 が含まれている画像&#10;&#10;自動的に生成された説明">
            <a:extLst>
              <a:ext uri="{FF2B5EF4-FFF2-40B4-BE49-F238E27FC236}">
                <a16:creationId xmlns:a16="http://schemas.microsoft.com/office/drawing/2014/main" id="{F0EEC640-B2C1-F547-B2AD-B64DD14BC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1" y="2388393"/>
            <a:ext cx="3677410" cy="2954775"/>
          </a:xfr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BDFDDD6-18C0-604D-AA40-750FBCD35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2388394"/>
            <a:ext cx="43434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47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F9ECDF-B191-4542-A826-E5D723576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A94C7BDA-2042-1A47-850A-D9060B8BE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2174875"/>
            <a:ext cx="5105400" cy="41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09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752C6-843A-8040-8F45-59C0DCCD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08E6C5D4-416A-7149-8C20-68A3B5A73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1700" y="2407444"/>
            <a:ext cx="5308600" cy="3187700"/>
          </a:xfrm>
        </p:spPr>
      </p:pic>
    </p:spTree>
    <p:extLst>
      <p:ext uri="{BB962C8B-B14F-4D97-AF65-F5344CB8AC3E}">
        <p14:creationId xmlns:p14="http://schemas.microsoft.com/office/powerpoint/2010/main" val="171386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12EC9C-2337-514B-813B-769F5672F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BC86D830-6918-B246-9254-8074F82F6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09044"/>
            <a:ext cx="4140200" cy="2832100"/>
          </a:xfr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253F90C-2C10-5B4C-8D7E-D235CA06E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700" y="2337121"/>
            <a:ext cx="3086100" cy="300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04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0DB8E5-38A7-C241-9E99-106D5EE5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ADFF98F5-00A6-A14E-B4BD-69B28E889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6044" y="1825625"/>
            <a:ext cx="4459912" cy="4351338"/>
          </a:xfrm>
        </p:spPr>
      </p:pic>
    </p:spTree>
    <p:extLst>
      <p:ext uri="{BB962C8B-B14F-4D97-AF65-F5344CB8AC3E}">
        <p14:creationId xmlns:p14="http://schemas.microsoft.com/office/powerpoint/2010/main" val="3856185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374CAA-2519-3742-9186-72F537089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 descr="線画 が含まれている画像&#10;&#10;自動的に生成された説明">
            <a:extLst>
              <a:ext uri="{FF2B5EF4-FFF2-40B4-BE49-F238E27FC236}">
                <a16:creationId xmlns:a16="http://schemas.microsoft.com/office/drawing/2014/main" id="{704567B1-8667-B04E-8770-240964A1B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107" y="2102092"/>
            <a:ext cx="2984500" cy="4076700"/>
          </a:xfrm>
        </p:spPr>
      </p:pic>
      <p:pic>
        <p:nvPicPr>
          <p:cNvPr id="7" name="図 6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32884B6D-D626-DF41-BA61-485B35499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435" y="1690688"/>
            <a:ext cx="3199913" cy="504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46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</Words>
  <Application>Microsoft Macintosh PowerPoint</Application>
  <PresentationFormat>ワイド画面</PresentationFormat>
  <Paragraphs>2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游ゴシック Light</vt:lpstr>
      <vt:lpstr>Arial</vt:lpstr>
      <vt:lpstr>Office テーマ</vt:lpstr>
      <vt:lpstr>肩甲難産 図表</vt:lpstr>
      <vt:lpstr>図1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安田 俊</dc:creator>
  <cp:lastModifiedBy>安田 俊</cp:lastModifiedBy>
  <cp:revision>5</cp:revision>
  <dcterms:created xsi:type="dcterms:W3CDTF">2020-02-18T01:44:18Z</dcterms:created>
  <dcterms:modified xsi:type="dcterms:W3CDTF">2020-02-18T03:55:19Z</dcterms:modified>
</cp:coreProperties>
</file>