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/>
    <p:restoredTop sz="94663"/>
  </p:normalViewPr>
  <p:slideViewPr>
    <p:cSldViewPr snapToGrid="0" snapToObjects="1" showGuides="1">
      <p:cViewPr varScale="1">
        <p:scale>
          <a:sx n="112" d="100"/>
          <a:sy n="112" d="100"/>
        </p:scale>
        <p:origin x="360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8EF6BB-2B34-0D4A-9532-FEBE9EAFFB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7272CB6-A173-4744-BAAE-1FE68A7E6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EDABC9-C600-A341-B8DC-08FEB8823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4231CE-3C91-3042-9E8A-CCB4C1A49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02EDB9-B7FD-5349-ADAA-421DC2DC9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102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AFB6FF-B16F-0C46-A4E6-F0B6EDBF5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48C215D-BD52-7F49-AD36-3A4FE82F6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0D61BB-BF4E-684B-B166-04BB3FEC0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D03DE5-9000-8D4F-8BC3-FB887C8ED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0099E1-7F3E-C942-81C8-A070493D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51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9F406DF-0971-8D48-9963-AC40122C47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8D6F259-5E75-0C42-9834-183E7271A1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1B9A1C-F10E-5F49-BF7E-864F27B99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CDCDFB-5878-7340-A5EC-B9B86FD3B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B1C807-9D53-C54E-A55D-7E811B61F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890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7A9818-B067-DE4C-B63D-31741E046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791CF4-E8D9-B34D-9500-5EF57AF78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39A014-EDAE-F144-8A35-48625446A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055F10-347A-F348-8CF9-9C8ECED07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46942CC-144A-3F43-8DFC-B7FA91504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6946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92E3C9-3A54-8D45-98FB-4639F6A84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5D9D8C-7AE0-1742-8DB4-B9811549C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B62DCD-8EA5-1E40-99EB-379FBD6D8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7FE238-95E6-4148-8BA2-A590D8470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844C92-FDAE-EE43-9770-BF8726893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4612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5398A2-8C7D-4F46-A110-11FD7B59D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2D801D-7D76-934C-8EAE-5EA553F54F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5E6CC6B-14FD-BA4C-B6F1-7588BFDFC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7511A6A-E6A6-6642-9122-8B53CCB65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E38762-1ACE-E142-BC60-166BBB269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33FEE9-235D-B741-9CFD-FFFD13713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9457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8F06FE-ADC4-7F41-AC15-DC48D3696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E7812AC-5453-0049-8329-6FC5BEFFD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135067E-8EF7-244F-9DDF-5C93723997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E945EE3-0FC2-7D45-9BC9-BFCBD00B9E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ABD3192-781A-0C4E-9858-3659FE26FE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6F15FA1-712A-5B44-8C3D-D510E5A7E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25C1611-D5AF-244E-B51A-D54010A33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E3AC853-85B3-2B44-B777-3709DD29B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7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F7CC75-C04A-284E-B1BB-6F2CD06C8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F791580-6905-3940-9E6D-95C2B01A7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C1C49FE-7FE7-634B-924A-8BB9EE3E6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28B6F4A-761C-C44F-9D8D-5747256C5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965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94D5582-519A-1B40-A06B-FF8E78571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2F44F69-6135-5543-A921-56D66AF5B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23382D-5B88-FA4E-A9C1-D9756E07D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410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A49875-4341-3447-A639-DAD3D8564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B873E0B-5782-6143-B7B1-0A6C0723E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0CFE780-1878-2842-9B47-60A08392C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C87DDAF-4BF5-9B42-8297-7DD93E9D7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330D17-3F1F-C44A-8E63-5C0525F3C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8F6B45D-E340-9D47-9BC5-B4E1D9833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6461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B5CA5F-3BEE-AC4D-BA78-B696AF61C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49BD380-9C91-AC4D-BEA5-647CD732FF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F0AAC6D-E5F7-A843-AC82-0C1A064D4C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4B64B59-88F8-0F48-930B-9014DDC86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E6047DC-53DE-2544-8B23-7A62E15E9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F184989-304F-6243-93EC-CBEBBF0EF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3580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74C106A-44B8-DF46-A289-9A8A7A1DB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0A164AD-29A7-CF40-9E33-5F4233737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035783-CF80-CE4F-9D4B-4C00DCD8E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B835A-66A0-C54E-A248-A8D74C63A591}" type="datetimeFigureOut">
              <a:rPr kumimoji="1" lang="ja-JP" altLang="en-US" smtClean="0"/>
              <a:t>2020/1/29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C54D0F1-6B37-A949-95CF-9B846BFCA5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9EDBAF-BBCC-264F-9826-A70F5EF4B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78D26-6D31-404D-8EB6-5FB1D5DC5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5894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F47E40-AFE3-BD4A-BCE7-823875B4A1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1663" y="342900"/>
            <a:ext cx="7955494" cy="5568846"/>
          </a:xfrm>
          <a:prstGeom prst="rect">
            <a:avLst/>
          </a:prstGeom>
        </p:spPr>
      </p:pic>
      <p:sp>
        <p:nvSpPr>
          <p:cNvPr id="5" name="四角形吹き出し 4">
            <a:extLst>
              <a:ext uri="{FF2B5EF4-FFF2-40B4-BE49-F238E27FC236}">
                <a16:creationId xmlns:a16="http://schemas.microsoft.com/office/drawing/2014/main" id="{9FFCBCBB-E96F-AB43-9CB7-20C3BA20C113}"/>
              </a:ext>
            </a:extLst>
          </p:cNvPr>
          <p:cNvSpPr/>
          <p:nvPr/>
        </p:nvSpPr>
        <p:spPr>
          <a:xfrm>
            <a:off x="0" y="994410"/>
            <a:ext cx="3577590" cy="3257550"/>
          </a:xfrm>
          <a:prstGeom prst="wedgeRectCallout">
            <a:avLst>
              <a:gd name="adj1" fmla="val 87754"/>
              <a:gd name="adj2" fmla="val -137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u="sng"/>
              <a:t>集計したい内容</a:t>
            </a:r>
            <a:endParaRPr lang="en-US" altLang="ja-JP" sz="1600" b="1" u="sng" dirty="0"/>
          </a:p>
          <a:p>
            <a:endParaRPr lang="en-US" altLang="ja-JP" sz="1400" dirty="0"/>
          </a:p>
          <a:p>
            <a:r>
              <a:rPr lang="ja-JP" altLang="en-US" sz="1400"/>
              <a:t>まず、別シートで集計した検索条件範囲１ （寺院リスト</a:t>
            </a:r>
            <a:r>
              <a:rPr lang="en-US" altLang="ja-JP" sz="1400" dirty="0"/>
              <a:t>A:A</a:t>
            </a:r>
            <a:r>
              <a:rPr lang="ja-JP" altLang="en-US" sz="1400"/>
              <a:t>）の数値を</a:t>
            </a:r>
            <a:endParaRPr kumimoji="1" lang="en-US" altLang="ja-JP" sz="1400" dirty="0"/>
          </a:p>
          <a:p>
            <a:r>
              <a:rPr lang="ja-JP" altLang="en-US" sz="1400"/>
              <a:t>検索条件１に、</a:t>
            </a:r>
            <a:r>
              <a:rPr lang="en-US" altLang="ja-JP" sz="1400" dirty="0"/>
              <a:t>B1~D1</a:t>
            </a:r>
            <a:r>
              <a:rPr lang="ja-JP" altLang="en-US" sz="1400"/>
              <a:t>の期間で集計する</a:t>
            </a:r>
            <a:endParaRPr lang="en-US" altLang="ja-JP" sz="1400" dirty="0"/>
          </a:p>
          <a:p>
            <a:endParaRPr kumimoji="1" lang="en-US" altLang="ja-JP" sz="1400" dirty="0"/>
          </a:p>
          <a:p>
            <a:r>
              <a:rPr lang="ja-JP" altLang="en-US" sz="1400"/>
              <a:t>上記</a:t>
            </a:r>
            <a:r>
              <a:rPr kumimoji="1" lang="ja-JP" altLang="en-US" sz="1400"/>
              <a:t>で集計したデータの中から</a:t>
            </a:r>
            <a:r>
              <a:rPr lang="ja-JP" altLang="en-US" sz="1400"/>
              <a:t>（寺院リスト</a:t>
            </a:r>
            <a:r>
              <a:rPr lang="en-US" altLang="ja-JP" sz="1400" dirty="0"/>
              <a:t>E:E</a:t>
            </a:r>
            <a:r>
              <a:rPr lang="ja-JP" altLang="en-US" sz="1400"/>
              <a:t>）の検索範囲に対し、検索条件２の</a:t>
            </a:r>
            <a:r>
              <a:rPr lang="en-US" altLang="ja-JP" sz="1400" dirty="0"/>
              <a:t>D1</a:t>
            </a:r>
            <a:r>
              <a:rPr lang="ja-JP" altLang="en-US" sz="1400"/>
              <a:t>に合うデータを集計したい</a:t>
            </a:r>
            <a:endParaRPr kumimoji="1" lang="ja-JP" altLang="en-US" sz="140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DD86D6A-4452-234F-8962-44BF8AB1F76C}"/>
              </a:ext>
            </a:extLst>
          </p:cNvPr>
          <p:cNvSpPr txBox="1"/>
          <p:nvPr/>
        </p:nvSpPr>
        <p:spPr>
          <a:xfrm>
            <a:off x="148590" y="4560570"/>
            <a:ext cx="387798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u="sng"/>
              <a:t>相談したい内容</a:t>
            </a:r>
            <a:endParaRPr kumimoji="1" lang="en-US" altLang="ja-JP" b="1" u="sng" dirty="0"/>
          </a:p>
          <a:p>
            <a:endParaRPr kumimoji="1" lang="en-US" altLang="ja-JP" b="1" dirty="0"/>
          </a:p>
          <a:p>
            <a:r>
              <a:rPr kumimoji="1" lang="ja-JP" altLang="en-US" b="1"/>
              <a:t>関数入力の方法を教えてください。</a:t>
            </a:r>
            <a:endParaRPr kumimoji="1" lang="en-US" altLang="ja-JP" b="1" dirty="0"/>
          </a:p>
          <a:p>
            <a:endParaRPr kumimoji="1" lang="en-US" altLang="ja-JP" dirty="0"/>
          </a:p>
          <a:p>
            <a:r>
              <a:rPr lang="ja-JP" altLang="en-US"/>
              <a:t>可能であれば、参考となる</a:t>
            </a:r>
            <a:r>
              <a:rPr lang="en-US" altLang="ja-JP" dirty="0"/>
              <a:t>URL</a:t>
            </a:r>
            <a:r>
              <a:rPr lang="ja-JP" altLang="en-US"/>
              <a:t>も</a:t>
            </a:r>
            <a:endParaRPr lang="en-US" altLang="ja-JP" dirty="0"/>
          </a:p>
          <a:p>
            <a:r>
              <a:rPr kumimoji="1" lang="ja-JP" altLang="en-US"/>
              <a:t>併せて添付頂けると幸いです</a:t>
            </a:r>
          </a:p>
        </p:txBody>
      </p:sp>
    </p:spTree>
    <p:extLst>
      <p:ext uri="{BB962C8B-B14F-4D97-AF65-F5344CB8AC3E}">
        <p14:creationId xmlns:p14="http://schemas.microsoft.com/office/powerpoint/2010/main" val="818256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95</Words>
  <Application>Microsoft Macintosh PowerPoint</Application>
  <PresentationFormat>ワイド画面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MASAAKI IKETANI</dc:creator>
  <cp:lastModifiedBy>MASAAKI IKETANI</cp:lastModifiedBy>
  <cp:revision>3</cp:revision>
  <dcterms:created xsi:type="dcterms:W3CDTF">2020-01-29T03:26:49Z</dcterms:created>
  <dcterms:modified xsi:type="dcterms:W3CDTF">2020-01-29T03:45:50Z</dcterms:modified>
</cp:coreProperties>
</file>