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34"/>
  </p:notesMasterIdLst>
  <p:handoutMasterIdLst>
    <p:handoutMasterId r:id="rId35"/>
  </p:handoutMasterIdLst>
  <p:sldIdLst>
    <p:sldId id="256" r:id="rId5"/>
    <p:sldId id="259" r:id="rId6"/>
    <p:sldId id="269" r:id="rId7"/>
    <p:sldId id="271" r:id="rId8"/>
    <p:sldId id="274" r:id="rId9"/>
    <p:sldId id="281" r:id="rId10"/>
    <p:sldId id="275" r:id="rId11"/>
    <p:sldId id="265" r:id="rId12"/>
    <p:sldId id="262" r:id="rId13"/>
    <p:sldId id="263" r:id="rId14"/>
    <p:sldId id="272" r:id="rId15"/>
    <p:sldId id="276" r:id="rId16"/>
    <p:sldId id="278" r:id="rId17"/>
    <p:sldId id="277" r:id="rId18"/>
    <p:sldId id="279" r:id="rId19"/>
    <p:sldId id="291" r:id="rId20"/>
    <p:sldId id="293" r:id="rId21"/>
    <p:sldId id="280" r:id="rId22"/>
    <p:sldId id="290" r:id="rId23"/>
    <p:sldId id="283" r:id="rId24"/>
    <p:sldId id="284" r:id="rId25"/>
    <p:sldId id="285" r:id="rId26"/>
    <p:sldId id="292" r:id="rId27"/>
    <p:sldId id="282" r:id="rId28"/>
    <p:sldId id="286" r:id="rId29"/>
    <p:sldId id="287" r:id="rId30"/>
    <p:sldId id="288" r:id="rId31"/>
    <p:sldId id="289" r:id="rId32"/>
    <p:sldId id="264" r:id="rId33"/>
  </p:sldIdLst>
  <p:sldSz cx="12192000" cy="6858000"/>
  <p:notesSz cx="6888163" cy="10020300"/>
  <p:defaultTex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pos="597" userDrawn="1">
          <p15:clr>
            <a:srgbClr val="A4A3A4"/>
          </p15:clr>
        </p15:guide>
        <p15:guide id="4"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014067"/>
    <a:srgbClr val="3F3F3F"/>
    <a:srgbClr val="014E7D"/>
    <a:srgbClr val="013657"/>
    <a:srgbClr val="01456F"/>
    <a:srgbClr val="014B79"/>
    <a:srgbClr val="0937C9"/>
    <a:srgbClr val="002774"/>
    <a:srgbClr val="929A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532" autoAdjust="0"/>
    <p:restoredTop sz="96391" autoAdjust="0"/>
  </p:normalViewPr>
  <p:slideViewPr>
    <p:cSldViewPr snapToGrid="0" showGuides="1">
      <p:cViewPr varScale="1">
        <p:scale>
          <a:sx n="114" d="100"/>
          <a:sy n="114" d="100"/>
        </p:scale>
        <p:origin x="558" y="108"/>
      </p:cViewPr>
      <p:guideLst>
        <p:guide pos="3840"/>
        <p:guide pos="597"/>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7" d="100"/>
          <a:sy n="87" d="100"/>
        </p:scale>
        <p:origin x="309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E8BEDA40-91A9-49DC-B402-0EBE674AAEA5}"/>
              </a:ext>
            </a:extLst>
          </p:cNvPr>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pPr rtl="0"/>
            <a:endParaRPr lang="ja-JP" altLang="en-US" dirty="0">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E8CBB508-5589-42E7-A433-D119AC0FFB77}"/>
              </a:ext>
            </a:extLst>
          </p:cNvPr>
          <p:cNvSpPr>
            <a:spLocks noGrp="1"/>
          </p:cNvSpPr>
          <p:nvPr>
            <p:ph type="dt" sz="quarter" idx="1"/>
          </p:nvPr>
        </p:nvSpPr>
        <p:spPr>
          <a:xfrm>
            <a:off x="3901698" y="0"/>
            <a:ext cx="2984871" cy="502755"/>
          </a:xfrm>
          <a:prstGeom prst="rect">
            <a:avLst/>
          </a:prstGeom>
        </p:spPr>
        <p:txBody>
          <a:bodyPr vert="horz" lIns="96616" tIns="48308" rIns="96616" bIns="48308" rtlCol="0"/>
          <a:lstStyle>
            <a:lvl1pPr algn="r">
              <a:defRPr sz="1300"/>
            </a:lvl1pPr>
          </a:lstStyle>
          <a:p>
            <a:pPr rtl="0"/>
            <a:fld id="{CF7FDA3D-4D42-491E-9088-4AA5B3C23D35}" type="datetime1">
              <a:rPr lang="ja-JP" altLang="en-US" smtClean="0">
                <a:latin typeface="Meiryo UI" panose="020B0604030504040204" pitchFamily="50" charset="-128"/>
                <a:ea typeface="Meiryo UI" panose="020B0604030504040204" pitchFamily="50" charset="-128"/>
              </a:rPr>
              <a:t>2020/1/21</a:t>
            </a:fld>
            <a:endParaRPr lang="ja-JP" altLang="en-US" dirty="0">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E9232ABA-B33A-4B3B-8412-C1773FBF3DB6}"/>
              </a:ext>
            </a:extLst>
          </p:cNvPr>
          <p:cNvSpPr>
            <a:spLocks noGrp="1"/>
          </p:cNvSpPr>
          <p:nvPr>
            <p:ph type="ftr" sz="quarter" idx="2"/>
          </p:nvPr>
        </p:nvSpPr>
        <p:spPr>
          <a:xfrm>
            <a:off x="0" y="9517547"/>
            <a:ext cx="2984871" cy="502754"/>
          </a:xfrm>
          <a:prstGeom prst="rect">
            <a:avLst/>
          </a:prstGeom>
        </p:spPr>
        <p:txBody>
          <a:bodyPr vert="horz" lIns="96616" tIns="48308" rIns="96616" bIns="48308" rtlCol="0" anchor="b"/>
          <a:lstStyle>
            <a:lvl1pPr algn="l">
              <a:defRPr sz="1300"/>
            </a:lvl1pPr>
          </a:lstStyle>
          <a:p>
            <a:pPr rtl="0"/>
            <a:endParaRPr lang="ja-JP" altLang="en-US"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AB1832E-3B48-42CB-80A7-CD8E48D52DDC}"/>
              </a:ext>
            </a:extLst>
          </p:cNvPr>
          <p:cNvSpPr>
            <a:spLocks noGrp="1"/>
          </p:cNvSpPr>
          <p:nvPr>
            <p:ph type="sldNum" sz="quarter" idx="3"/>
          </p:nvPr>
        </p:nvSpPr>
        <p:spPr>
          <a:xfrm>
            <a:off x="3901698" y="9517547"/>
            <a:ext cx="2984871" cy="502754"/>
          </a:xfrm>
          <a:prstGeom prst="rect">
            <a:avLst/>
          </a:prstGeom>
        </p:spPr>
        <p:txBody>
          <a:bodyPr vert="horz" lIns="96616" tIns="48308" rIns="96616" bIns="48308" rtlCol="0" anchor="b"/>
          <a:lstStyle>
            <a:lvl1pPr algn="r">
              <a:defRPr sz="1300"/>
            </a:lvl1pPr>
          </a:lstStyle>
          <a:p>
            <a:pPr rtl="0"/>
            <a:fld id="{9F1072A3-100F-40A9-915F-8D2D9E6962D8}" type="slidenum">
              <a:rPr lang="en-US" altLang="ja-JP" smtClean="0">
                <a:latin typeface="Meiryo UI" panose="020B0604030504040204" pitchFamily="50" charset="-128"/>
                <a:ea typeface="Meiryo UI" panose="020B0604030504040204" pitchFamily="50" charset="-128"/>
              </a:rPr>
              <a:t>‹#›</a:t>
            </a:fld>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135371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atin typeface="Meiryo UI" panose="020B0604030504040204" pitchFamily="50" charset="-128"/>
                <a:ea typeface="Meiryo UI" panose="020B0604030504040204" pitchFamily="50" charset="-128"/>
              </a:defRPr>
            </a:lvl1pPr>
          </a:lstStyle>
          <a:p>
            <a:endParaRPr lang="ja-JP" altLang="en-US" dirty="0"/>
          </a:p>
        </p:txBody>
      </p:sp>
      <p:sp>
        <p:nvSpPr>
          <p:cNvPr id="3" name="日付プレースホルダー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atin typeface="Meiryo UI" panose="020B0604030504040204" pitchFamily="50" charset="-128"/>
                <a:ea typeface="Meiryo UI" panose="020B0604030504040204" pitchFamily="50" charset="-128"/>
              </a:defRPr>
            </a:lvl1pPr>
          </a:lstStyle>
          <a:p>
            <a:fld id="{CAF3ABC7-E89B-4EFE-B05F-43B3224AEAD7}" type="datetime1">
              <a:rPr lang="ja-JP" altLang="en-US" smtClean="0"/>
              <a:pPr/>
              <a:t>2020/1/21</a:t>
            </a:fld>
            <a:endParaRPr lang="ja-JP" altLang="en-US" dirty="0"/>
          </a:p>
        </p:txBody>
      </p:sp>
      <p:sp>
        <p:nvSpPr>
          <p:cNvPr id="4" name="スライド イメージ プレースホルダー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16" tIns="48308" rIns="96616" bIns="48308" rtlCol="0" anchor="ctr"/>
          <a:lstStyle/>
          <a:p>
            <a:pPr rtl="0"/>
            <a:endParaRPr lang="ja-JP" altLang="en-US" noProof="0" dirty="0"/>
          </a:p>
        </p:txBody>
      </p:sp>
      <p:sp>
        <p:nvSpPr>
          <p:cNvPr id="5" name="ノート プレースホルダー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6" name="フッター プレースホルダー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atin typeface="Meiryo UI" panose="020B0604030504040204" pitchFamily="50" charset="-128"/>
                <a:ea typeface="Meiryo UI" panose="020B0604030504040204" pitchFamily="50" charset="-128"/>
              </a:defRPr>
            </a:lvl1pPr>
          </a:lstStyle>
          <a:p>
            <a:endParaRPr lang="ja-JP" altLang="en-US" dirty="0"/>
          </a:p>
        </p:txBody>
      </p:sp>
      <p:sp>
        <p:nvSpPr>
          <p:cNvPr id="7" name="スライド番号プレースホルダー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atin typeface="Meiryo UI" panose="020B0604030504040204" pitchFamily="50" charset="-128"/>
                <a:ea typeface="Meiryo UI" panose="020B0604030504040204" pitchFamily="50" charset="-128"/>
              </a:defRPr>
            </a:lvl1pPr>
          </a:lstStyle>
          <a:p>
            <a:fld id="{79230CFA-805A-4FD3-B3A0-DAAA5993DA17}" type="slidenum">
              <a:rPr lang="en-US" altLang="ja-JP" smtClean="0"/>
              <a:pPr/>
              <a:t>‹#›</a:t>
            </a:fld>
            <a:endParaRPr lang="ja-JP" altLang="en-US" dirty="0"/>
          </a:p>
        </p:txBody>
      </p:sp>
    </p:spTree>
    <p:extLst>
      <p:ext uri="{BB962C8B-B14F-4D97-AF65-F5344CB8AC3E}">
        <p14:creationId xmlns:p14="http://schemas.microsoft.com/office/powerpoint/2010/main" val="7989277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1</a:t>
            </a:fld>
            <a:endParaRPr lang="ja-JP" altLang="en-US" dirty="0"/>
          </a:p>
        </p:txBody>
      </p:sp>
    </p:spTree>
    <p:extLst>
      <p:ext uri="{BB962C8B-B14F-4D97-AF65-F5344CB8AC3E}">
        <p14:creationId xmlns:p14="http://schemas.microsoft.com/office/powerpoint/2010/main" val="16054588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11</a:t>
            </a:fld>
            <a:endParaRPr lang="ja-JP" altLang="en-US" dirty="0"/>
          </a:p>
        </p:txBody>
      </p:sp>
    </p:spTree>
    <p:extLst>
      <p:ext uri="{BB962C8B-B14F-4D97-AF65-F5344CB8AC3E}">
        <p14:creationId xmlns:p14="http://schemas.microsoft.com/office/powerpoint/2010/main" val="25059038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12</a:t>
            </a:fld>
            <a:endParaRPr lang="ja-JP" altLang="en-US" dirty="0"/>
          </a:p>
        </p:txBody>
      </p:sp>
    </p:spTree>
    <p:extLst>
      <p:ext uri="{BB962C8B-B14F-4D97-AF65-F5344CB8AC3E}">
        <p14:creationId xmlns:p14="http://schemas.microsoft.com/office/powerpoint/2010/main" val="7811485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13</a:t>
            </a:fld>
            <a:endParaRPr lang="ja-JP" altLang="en-US" dirty="0"/>
          </a:p>
        </p:txBody>
      </p:sp>
    </p:spTree>
    <p:extLst>
      <p:ext uri="{BB962C8B-B14F-4D97-AF65-F5344CB8AC3E}">
        <p14:creationId xmlns:p14="http://schemas.microsoft.com/office/powerpoint/2010/main" val="20276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14</a:t>
            </a:fld>
            <a:endParaRPr lang="ja-JP" altLang="en-US" dirty="0"/>
          </a:p>
        </p:txBody>
      </p:sp>
    </p:spTree>
    <p:extLst>
      <p:ext uri="{BB962C8B-B14F-4D97-AF65-F5344CB8AC3E}">
        <p14:creationId xmlns:p14="http://schemas.microsoft.com/office/powerpoint/2010/main" val="14278898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15</a:t>
            </a:fld>
            <a:endParaRPr lang="ja-JP" altLang="en-US" dirty="0"/>
          </a:p>
        </p:txBody>
      </p:sp>
    </p:spTree>
    <p:extLst>
      <p:ext uri="{BB962C8B-B14F-4D97-AF65-F5344CB8AC3E}">
        <p14:creationId xmlns:p14="http://schemas.microsoft.com/office/powerpoint/2010/main" val="3133633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16</a:t>
            </a:fld>
            <a:endParaRPr lang="ja-JP" altLang="en-US" dirty="0"/>
          </a:p>
        </p:txBody>
      </p:sp>
    </p:spTree>
    <p:extLst>
      <p:ext uri="{BB962C8B-B14F-4D97-AF65-F5344CB8AC3E}">
        <p14:creationId xmlns:p14="http://schemas.microsoft.com/office/powerpoint/2010/main" val="17047050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17</a:t>
            </a:fld>
            <a:endParaRPr lang="ja-JP" altLang="en-US" dirty="0"/>
          </a:p>
        </p:txBody>
      </p:sp>
    </p:spTree>
    <p:extLst>
      <p:ext uri="{BB962C8B-B14F-4D97-AF65-F5344CB8AC3E}">
        <p14:creationId xmlns:p14="http://schemas.microsoft.com/office/powerpoint/2010/main" val="1864641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18</a:t>
            </a:fld>
            <a:endParaRPr lang="ja-JP" altLang="en-US" dirty="0"/>
          </a:p>
        </p:txBody>
      </p:sp>
    </p:spTree>
    <p:extLst>
      <p:ext uri="{BB962C8B-B14F-4D97-AF65-F5344CB8AC3E}">
        <p14:creationId xmlns:p14="http://schemas.microsoft.com/office/powerpoint/2010/main" val="14890846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19</a:t>
            </a:fld>
            <a:endParaRPr lang="ja-JP" altLang="en-US" dirty="0"/>
          </a:p>
        </p:txBody>
      </p:sp>
    </p:spTree>
    <p:extLst>
      <p:ext uri="{BB962C8B-B14F-4D97-AF65-F5344CB8AC3E}">
        <p14:creationId xmlns:p14="http://schemas.microsoft.com/office/powerpoint/2010/main" val="28039541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20</a:t>
            </a:fld>
            <a:endParaRPr lang="ja-JP" altLang="en-US" dirty="0"/>
          </a:p>
        </p:txBody>
      </p:sp>
    </p:spTree>
    <p:extLst>
      <p:ext uri="{BB962C8B-B14F-4D97-AF65-F5344CB8AC3E}">
        <p14:creationId xmlns:p14="http://schemas.microsoft.com/office/powerpoint/2010/main" val="1266468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2</a:t>
            </a:fld>
            <a:endParaRPr lang="ja-JP" altLang="en-US" dirty="0"/>
          </a:p>
        </p:txBody>
      </p:sp>
    </p:spTree>
    <p:extLst>
      <p:ext uri="{BB962C8B-B14F-4D97-AF65-F5344CB8AC3E}">
        <p14:creationId xmlns:p14="http://schemas.microsoft.com/office/powerpoint/2010/main" val="7898016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21</a:t>
            </a:fld>
            <a:endParaRPr lang="ja-JP" altLang="en-US" dirty="0"/>
          </a:p>
        </p:txBody>
      </p:sp>
    </p:spTree>
    <p:extLst>
      <p:ext uri="{BB962C8B-B14F-4D97-AF65-F5344CB8AC3E}">
        <p14:creationId xmlns:p14="http://schemas.microsoft.com/office/powerpoint/2010/main" val="27036317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22</a:t>
            </a:fld>
            <a:endParaRPr lang="ja-JP" altLang="en-US" dirty="0"/>
          </a:p>
        </p:txBody>
      </p:sp>
    </p:spTree>
    <p:extLst>
      <p:ext uri="{BB962C8B-B14F-4D97-AF65-F5344CB8AC3E}">
        <p14:creationId xmlns:p14="http://schemas.microsoft.com/office/powerpoint/2010/main" val="13418667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23</a:t>
            </a:fld>
            <a:endParaRPr lang="ja-JP" altLang="en-US" dirty="0"/>
          </a:p>
        </p:txBody>
      </p:sp>
    </p:spTree>
    <p:extLst>
      <p:ext uri="{BB962C8B-B14F-4D97-AF65-F5344CB8AC3E}">
        <p14:creationId xmlns:p14="http://schemas.microsoft.com/office/powerpoint/2010/main" val="8150268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24</a:t>
            </a:fld>
            <a:endParaRPr lang="ja-JP" altLang="en-US" dirty="0"/>
          </a:p>
        </p:txBody>
      </p:sp>
    </p:spTree>
    <p:extLst>
      <p:ext uri="{BB962C8B-B14F-4D97-AF65-F5344CB8AC3E}">
        <p14:creationId xmlns:p14="http://schemas.microsoft.com/office/powerpoint/2010/main" val="23985751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25</a:t>
            </a:fld>
            <a:endParaRPr lang="ja-JP" altLang="en-US" dirty="0"/>
          </a:p>
        </p:txBody>
      </p:sp>
    </p:spTree>
    <p:extLst>
      <p:ext uri="{BB962C8B-B14F-4D97-AF65-F5344CB8AC3E}">
        <p14:creationId xmlns:p14="http://schemas.microsoft.com/office/powerpoint/2010/main" val="4643326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26</a:t>
            </a:fld>
            <a:endParaRPr lang="ja-JP" altLang="en-US" dirty="0"/>
          </a:p>
        </p:txBody>
      </p:sp>
    </p:spTree>
    <p:extLst>
      <p:ext uri="{BB962C8B-B14F-4D97-AF65-F5344CB8AC3E}">
        <p14:creationId xmlns:p14="http://schemas.microsoft.com/office/powerpoint/2010/main" val="4179075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27</a:t>
            </a:fld>
            <a:endParaRPr lang="ja-JP" altLang="en-US" dirty="0"/>
          </a:p>
        </p:txBody>
      </p:sp>
    </p:spTree>
    <p:extLst>
      <p:ext uri="{BB962C8B-B14F-4D97-AF65-F5344CB8AC3E}">
        <p14:creationId xmlns:p14="http://schemas.microsoft.com/office/powerpoint/2010/main" val="37754801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28</a:t>
            </a:fld>
            <a:endParaRPr lang="ja-JP" altLang="en-US" dirty="0"/>
          </a:p>
        </p:txBody>
      </p:sp>
    </p:spTree>
    <p:extLst>
      <p:ext uri="{BB962C8B-B14F-4D97-AF65-F5344CB8AC3E}">
        <p14:creationId xmlns:p14="http://schemas.microsoft.com/office/powerpoint/2010/main" val="12525483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29</a:t>
            </a:fld>
            <a:endParaRPr lang="ja-JP" altLang="en-US" dirty="0"/>
          </a:p>
        </p:txBody>
      </p:sp>
    </p:spTree>
    <p:extLst>
      <p:ext uri="{BB962C8B-B14F-4D97-AF65-F5344CB8AC3E}">
        <p14:creationId xmlns:p14="http://schemas.microsoft.com/office/powerpoint/2010/main" val="612066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3</a:t>
            </a:fld>
            <a:endParaRPr lang="ja-JP" altLang="en-US" dirty="0"/>
          </a:p>
        </p:txBody>
      </p:sp>
    </p:spTree>
    <p:extLst>
      <p:ext uri="{BB962C8B-B14F-4D97-AF65-F5344CB8AC3E}">
        <p14:creationId xmlns:p14="http://schemas.microsoft.com/office/powerpoint/2010/main" val="539394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5</a:t>
            </a:fld>
            <a:endParaRPr lang="ja-JP" altLang="en-US" dirty="0"/>
          </a:p>
        </p:txBody>
      </p:sp>
    </p:spTree>
    <p:extLst>
      <p:ext uri="{BB962C8B-B14F-4D97-AF65-F5344CB8AC3E}">
        <p14:creationId xmlns:p14="http://schemas.microsoft.com/office/powerpoint/2010/main" val="221057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6</a:t>
            </a:fld>
            <a:endParaRPr lang="ja-JP" altLang="en-US" dirty="0"/>
          </a:p>
        </p:txBody>
      </p:sp>
    </p:spTree>
    <p:extLst>
      <p:ext uri="{BB962C8B-B14F-4D97-AF65-F5344CB8AC3E}">
        <p14:creationId xmlns:p14="http://schemas.microsoft.com/office/powerpoint/2010/main" val="3568784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7</a:t>
            </a:fld>
            <a:endParaRPr lang="ja-JP" altLang="en-US" dirty="0"/>
          </a:p>
        </p:txBody>
      </p:sp>
    </p:spTree>
    <p:extLst>
      <p:ext uri="{BB962C8B-B14F-4D97-AF65-F5344CB8AC3E}">
        <p14:creationId xmlns:p14="http://schemas.microsoft.com/office/powerpoint/2010/main" val="289593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8</a:t>
            </a:fld>
            <a:endParaRPr lang="ja-JP" altLang="en-US" dirty="0"/>
          </a:p>
        </p:txBody>
      </p:sp>
    </p:spTree>
    <p:extLst>
      <p:ext uri="{BB962C8B-B14F-4D97-AF65-F5344CB8AC3E}">
        <p14:creationId xmlns:p14="http://schemas.microsoft.com/office/powerpoint/2010/main" val="3420193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9</a:t>
            </a:fld>
            <a:endParaRPr lang="ja-JP" altLang="en-US" dirty="0"/>
          </a:p>
        </p:txBody>
      </p:sp>
    </p:spTree>
    <p:extLst>
      <p:ext uri="{BB962C8B-B14F-4D97-AF65-F5344CB8AC3E}">
        <p14:creationId xmlns:p14="http://schemas.microsoft.com/office/powerpoint/2010/main" val="2653069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rtlCol="0"/>
          <a:lstStyle/>
          <a:p>
            <a:pPr rtl="0"/>
            <a:fld id="{79230CFA-805A-4FD3-B3A0-DAAA5993DA17}" type="slidenum">
              <a:rPr lang="en-US" altLang="ja-JP" smtClean="0"/>
              <a:t>10</a:t>
            </a:fld>
            <a:endParaRPr lang="ja-JP" altLang="en-US" dirty="0"/>
          </a:p>
        </p:txBody>
      </p:sp>
    </p:spTree>
    <p:extLst>
      <p:ext uri="{BB962C8B-B14F-4D97-AF65-F5344CB8AC3E}">
        <p14:creationId xmlns:p14="http://schemas.microsoft.com/office/powerpoint/2010/main" val="1304868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画像を含むタイトル スライド">
    <p:spTree>
      <p:nvGrpSpPr>
        <p:cNvPr id="1" name=""/>
        <p:cNvGrpSpPr/>
        <p:nvPr/>
      </p:nvGrpSpPr>
      <p:grpSpPr>
        <a:xfrm>
          <a:off x="0" y="0"/>
          <a:ext cx="0" cy="0"/>
          <a:chOff x="0" y="0"/>
          <a:chExt cx="0" cy="0"/>
        </a:xfrm>
      </p:grpSpPr>
      <p:sp>
        <p:nvSpPr>
          <p:cNvPr id="11" name="直角三角形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cxnSp>
        <p:nvCxnSpPr>
          <p:cNvPr id="16" name="直線​​コネクタ(S)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図プレースホルダー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rtlCol="0" anchor="ctr">
            <a:noAutofit/>
          </a:bodyPr>
          <a:lstStyle>
            <a:lvl1pPr marL="0" indent="0" algn="ctr">
              <a:buNone/>
              <a:defRPr>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アイコンをクリックして図を追加</a:t>
            </a:r>
            <a:endParaRPr lang="ja-JP" altLang="en-US" noProof="0" dirty="0"/>
          </a:p>
        </p:txBody>
      </p:sp>
      <p:cxnSp>
        <p:nvCxnSpPr>
          <p:cNvPr id="18" name="直線​​コネクタ(S)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タイトル 1" title="タイトル​​">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rtlCol="0" anchor="b">
            <a:normAutofit/>
          </a:bodyPr>
          <a:lstStyle>
            <a:lvl1pPr algn="l">
              <a:defRPr sz="4300" b="1">
                <a:solidFill>
                  <a:schemeClr val="accent1"/>
                </a:solidFill>
                <a:latin typeface="Meiryo UI" panose="020B0604030504040204" pitchFamily="50" charset="-128"/>
                <a:ea typeface="Meiryo UI" panose="020B0604030504040204" pitchFamily="50" charset="-128"/>
              </a:defRPr>
            </a:lvl1pPr>
          </a:lstStyle>
          <a:p>
            <a:pPr rtl="0"/>
            <a:r>
              <a:rPr lang="ja-JP" altLang="en-US" noProof="0" dirty="0"/>
              <a:t>マスター タイトルの書式設定</a:t>
            </a:r>
          </a:p>
        </p:txBody>
      </p:sp>
      <p:sp>
        <p:nvSpPr>
          <p:cNvPr id="3" name="サブタイトル 2" title="サブタイトル">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rtlCol="0"/>
          <a:lstStyle>
            <a:lvl1pPr marL="0" indent="0" algn="l">
              <a:buNone/>
              <a:defRPr sz="2400" b="0" i="0" spc="300">
                <a:solidFill>
                  <a:schemeClr val="accent6"/>
                </a:solidFill>
                <a:latin typeface="Meiryo UI" panose="020B0604030504040204" pitchFamily="50" charset="-128"/>
                <a:ea typeface="Meiryo UI" panose="020B0604030504040204" pitchFamily="50" charset="-128"/>
                <a:cs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dirty="0"/>
              <a:t>クリックしてサブタイトルを編集する</a:t>
            </a:r>
          </a:p>
        </p:txBody>
      </p:sp>
      <p:cxnSp>
        <p:nvCxnSpPr>
          <p:cNvPr id="9" name="直線​​コネクタ(S)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00450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537" userDrawn="1">
          <p15:clr>
            <a:srgbClr val="FBAE40"/>
          </p15:clr>
        </p15:guide>
        <p15:guide id="3" pos="138" userDrawn="1">
          <p15:clr>
            <a:srgbClr val="FBAE40"/>
          </p15:clr>
        </p15:guide>
        <p15:guide id="4" orient="horz" pos="4178" userDrawn="1">
          <p15:clr>
            <a:srgbClr val="FBAE40"/>
          </p15:clr>
        </p15:guide>
        <p15:guide id="5" orient="horz" pos="142" userDrawn="1">
          <p15:clr>
            <a:srgbClr val="FBAE40"/>
          </p15:clr>
        </p15:guide>
        <p15:guide id="6" pos="2457" userDrawn="1">
          <p15:clr>
            <a:srgbClr val="FBAE40"/>
          </p15:clr>
        </p15:guide>
        <p15:guide id="7" pos="43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11" name="直角三角形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cxnSp>
        <p:nvCxnSpPr>
          <p:cNvPr id="16" name="直線​​コネクタ(S)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直線​​コネクタ(S)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タイトル 1" title="タイトル​​">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rtlCol="0" anchor="b">
            <a:normAutofit/>
          </a:bodyPr>
          <a:lstStyle>
            <a:lvl1pPr algn="l">
              <a:defRPr sz="4300" b="1">
                <a:solidFill>
                  <a:schemeClr val="accent1"/>
                </a:solidFill>
                <a:latin typeface="Meiryo UI" panose="020B0604030504040204" pitchFamily="50" charset="-128"/>
                <a:ea typeface="Meiryo UI" panose="020B0604030504040204" pitchFamily="50" charset="-128"/>
              </a:defRPr>
            </a:lvl1pPr>
          </a:lstStyle>
          <a:p>
            <a:pPr rtl="0"/>
            <a:r>
              <a:rPr lang="ja-JP" altLang="en-US" noProof="0" dirty="0"/>
              <a:t>マスター タイトルの書式設定</a:t>
            </a:r>
          </a:p>
        </p:txBody>
      </p:sp>
      <p:sp>
        <p:nvSpPr>
          <p:cNvPr id="3" name="サブタイトル 2" title="サブタイトル">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rtlCol="0"/>
          <a:lstStyle>
            <a:lvl1pPr marL="0" indent="0" algn="l">
              <a:buNone/>
              <a:defRPr sz="2400" b="0" i="0" spc="300">
                <a:solidFill>
                  <a:schemeClr val="accent6"/>
                </a:solidFill>
                <a:latin typeface="Meiryo UI" panose="020B0604030504040204" pitchFamily="50" charset="-128"/>
                <a:ea typeface="Meiryo UI" panose="020B0604030504040204" pitchFamily="50" charset="-128"/>
                <a:cs typeface="Meiryo UI"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dirty="0"/>
              <a:t>マスター サブタイトルの書式設定</a:t>
            </a:r>
          </a:p>
        </p:txBody>
      </p:sp>
      <p:cxnSp>
        <p:nvCxnSpPr>
          <p:cNvPr id="9" name="直線​​コネクタ(S)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4561729"/>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セクション ヘッダー">
    <p:spTree>
      <p:nvGrpSpPr>
        <p:cNvPr id="1" name=""/>
        <p:cNvGrpSpPr/>
        <p:nvPr/>
      </p:nvGrpSpPr>
      <p:grpSpPr>
        <a:xfrm>
          <a:off x="0" y="0"/>
          <a:ext cx="0" cy="0"/>
          <a:chOff x="0" y="0"/>
          <a:chExt cx="0" cy="0"/>
        </a:xfrm>
      </p:grpSpPr>
      <p:sp>
        <p:nvSpPr>
          <p:cNvPr id="19" name="直角三角形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sp>
        <p:nvSpPr>
          <p:cNvPr id="17" name="平行四辺形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cxnSp>
        <p:nvCxnSpPr>
          <p:cNvPr id="18" name="直線​​コネクタ(S)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タイトル 1" title="タイトル​​">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rtlCol="0" anchor="b">
            <a:normAutofit/>
          </a:bodyPr>
          <a:lstStyle>
            <a:lvl1pPr>
              <a:defRPr sz="4000" b="1">
                <a:solidFill>
                  <a:schemeClr val="accent1"/>
                </a:solidFill>
                <a:latin typeface="Meiryo UI" panose="020B0604030504040204" pitchFamily="50" charset="-128"/>
                <a:ea typeface="Meiryo UI" panose="020B0604030504040204" pitchFamily="50" charset="-128"/>
                <a:cs typeface="Meiryo UI" panose="020B0604030504040204" pitchFamily="50" charset="-128"/>
              </a:defRPr>
            </a:lvl1pPr>
          </a:lstStyle>
          <a:p>
            <a:pPr rtl="0"/>
            <a:r>
              <a:rPr lang="ja-JP" altLang="en-US" noProof="0" dirty="0"/>
              <a:t>マスター タイトルの書式設定</a:t>
            </a:r>
          </a:p>
        </p:txBody>
      </p:sp>
      <p:sp>
        <p:nvSpPr>
          <p:cNvPr id="101" name="テキスト プレースホルダー 2" title="サブタイトル">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rtlCol="0">
            <a:normAutofit/>
          </a:bodyPr>
          <a:lstStyle>
            <a:lvl1pPr marL="0" indent="0">
              <a:buNone/>
              <a:defRPr sz="2000" b="0" i="0" spc="300">
                <a:solidFill>
                  <a:schemeClr val="accent6"/>
                </a:solidFill>
                <a:latin typeface="Meiryo UI" panose="020B0604030504040204" pitchFamily="50" charset="-128"/>
                <a:ea typeface="Meiryo UI" panose="020B0604030504040204" pitchFamily="50" charset="-128"/>
                <a:cs typeface="Meiryo UI" panose="020B0604030504040204" pitchFamily="50" charset="-12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ja-JP" altLang="en-US" noProof="0" dirty="0"/>
              <a:t>マスター テキストのスタイルを編集する</a:t>
            </a:r>
          </a:p>
        </p:txBody>
      </p:sp>
      <p:cxnSp>
        <p:nvCxnSpPr>
          <p:cNvPr id="21" name="直線​​コネクタ(S)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平行四辺形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ja-JP" altLang="en-US" noProof="0" dirty="0">
              <a:latin typeface="Meiryo UI" panose="020B0604030504040204" pitchFamily="50" charset="-128"/>
              <a:ea typeface="Meiryo UI" panose="020B0604030504040204" pitchFamily="50" charset="-128"/>
            </a:endParaRPr>
          </a:p>
        </p:txBody>
      </p:sp>
      <p:cxnSp>
        <p:nvCxnSpPr>
          <p:cNvPr id="26" name="直線​​コネクタ(S)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直線​​コネクタ(S)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平行四辺形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0786568"/>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cxnSp>
        <p:nvCxnSpPr>
          <p:cNvPr id="22" name="直線​​コネクタ(S)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グループ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斜め縞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solidFill>
                  <a:schemeClr val="tx1"/>
                </a:solidFill>
                <a:latin typeface="Meiryo UI" panose="020B0604030504040204" pitchFamily="50" charset="-128"/>
                <a:ea typeface="Meiryo UI" panose="020B0604030504040204" pitchFamily="50" charset="-128"/>
              </a:endParaRPr>
            </a:p>
          </p:txBody>
        </p:sp>
        <p:cxnSp>
          <p:nvCxnSpPr>
            <p:cNvPr id="28" name="直線​​コネクタ(S)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平行四辺形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grpSp>
      <p:sp>
        <p:nvSpPr>
          <p:cNvPr id="36" name="平行四辺形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ja-JP" altLang="en-US" noProof="0" dirty="0">
              <a:latin typeface="Meiryo UI" panose="020B0604030504040204" pitchFamily="50" charset="-128"/>
              <a:ea typeface="Meiryo UI" panose="020B0604030504040204" pitchFamily="50" charset="-128"/>
            </a:endParaRPr>
          </a:p>
        </p:txBody>
      </p:sp>
      <p:sp>
        <p:nvSpPr>
          <p:cNvPr id="2" name="フッター プレースホルダー 1">
            <a:extLst>
              <a:ext uri="{FF2B5EF4-FFF2-40B4-BE49-F238E27FC236}">
                <a16:creationId xmlns:a16="http://schemas.microsoft.com/office/drawing/2014/main" id="{03E79E9C-D961-6E47-A5C6-57689BAFF243}"/>
              </a:ext>
            </a:extLst>
          </p:cNvPr>
          <p:cNvSpPr>
            <a:spLocks noGrp="1"/>
          </p:cNvSpPr>
          <p:nvPr>
            <p:ph type="ftr" sz="quarter" idx="17"/>
          </p:nvPr>
        </p:nvSpPr>
        <p:spPr/>
        <p:txBody>
          <a:bodyPr rtlCol="0"/>
          <a:lstStyle>
            <a:lvl1pPr algn="l">
              <a:defRPr>
                <a:latin typeface="Meiryo UI" panose="020B0604030504040204" pitchFamily="50" charset="-128"/>
                <a:ea typeface="Meiryo UI" panose="020B0604030504040204" pitchFamily="50" charset="-128"/>
              </a:defRPr>
            </a:lvl1pPr>
          </a:lstStyle>
          <a:p>
            <a:endParaRPr lang="ja-JP" altLang="en-US" dirty="0"/>
          </a:p>
        </p:txBody>
      </p:sp>
      <p:sp>
        <p:nvSpPr>
          <p:cNvPr id="3" name="スライド番号プレースホルダー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rtlCol="0"/>
          <a:lstStyle>
            <a:lvl1pPr>
              <a:defRPr>
                <a:latin typeface="Meiryo UI" panose="020B0604030504040204" pitchFamily="50" charset="-128"/>
                <a:ea typeface="Meiryo UI" panose="020B0604030504040204" pitchFamily="50" charset="-128"/>
              </a:defRPr>
            </a:lvl1pPr>
          </a:lstStyle>
          <a:p>
            <a:fld id="{8699F50C-BE38-4BD0-BA84-9B090E1F2B9B}" type="slidenum">
              <a:rPr lang="en-US" altLang="ja-JP" smtClean="0"/>
              <a:pPr/>
              <a:t>‹#›</a:t>
            </a:fld>
            <a:endParaRPr lang="ja-JP" altLang="en-US" dirty="0"/>
          </a:p>
        </p:txBody>
      </p:sp>
      <p:sp>
        <p:nvSpPr>
          <p:cNvPr id="27" name="タイトル 1" title="タイトル​​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rtlCol="0" anchor="b">
            <a:normAutofit/>
          </a:bodyPr>
          <a:lstStyle>
            <a:lvl1pPr>
              <a:defRPr sz="4400" b="1">
                <a:solidFill>
                  <a:schemeClr val="accent1"/>
                </a:solidFill>
                <a:latin typeface="Meiryo UI" panose="020B0604030504040204" pitchFamily="50" charset="-128"/>
                <a:ea typeface="Meiryo UI" panose="020B0604030504040204" pitchFamily="50" charset="-128"/>
              </a:defRPr>
            </a:lvl1pPr>
          </a:lstStyle>
          <a:p>
            <a:pPr rtl="0"/>
            <a:r>
              <a:rPr lang="ja-JP" altLang="en-US" noProof="0" dirty="0"/>
              <a:t>マスター タイトルの書式設定 </a:t>
            </a:r>
          </a:p>
        </p:txBody>
      </p:sp>
      <p:sp>
        <p:nvSpPr>
          <p:cNvPr id="29" name="コンテンツ プレースホルダー 2">
            <a:extLst>
              <a:ext uri="{FF2B5EF4-FFF2-40B4-BE49-F238E27FC236}">
                <a16:creationId xmlns:a16="http://schemas.microsoft.com/office/drawing/2014/main" id="{1FAE0C34-9220-45F0-9FC2-9FE7C994E7BD}"/>
              </a:ext>
            </a:extLst>
          </p:cNvPr>
          <p:cNvSpPr>
            <a:spLocks noGrp="1"/>
          </p:cNvSpPr>
          <p:nvPr>
            <p:ph idx="1"/>
          </p:nvPr>
        </p:nvSpPr>
        <p:spPr>
          <a:xfrm>
            <a:off x="518678" y="1671924"/>
            <a:ext cx="10835122" cy="4505039"/>
          </a:xfrm>
          <a:prstGeom prst="rect">
            <a:avLst/>
          </a:prstGeom>
        </p:spPr>
        <p:txBody>
          <a:bodyPr rtlCol="0"/>
          <a:lstStyle>
            <a:lvl1pPr>
              <a:buClr>
                <a:schemeClr val="accent2"/>
              </a:buClr>
              <a:defRPr>
                <a:solidFill>
                  <a:schemeClr val="tx1"/>
                </a:solidFill>
                <a:latin typeface="Meiryo UI" panose="020B0604030504040204" pitchFamily="50" charset="-128"/>
                <a:ea typeface="Meiryo UI" panose="020B0604030504040204" pitchFamily="50" charset="-128"/>
              </a:defRPr>
            </a:lvl1pPr>
            <a:lvl2pPr>
              <a:buClr>
                <a:schemeClr val="accent2"/>
              </a:buClr>
              <a:defRPr>
                <a:solidFill>
                  <a:schemeClr val="tx1"/>
                </a:solidFill>
                <a:latin typeface="Meiryo UI" panose="020B0604030504040204" pitchFamily="50" charset="-128"/>
                <a:ea typeface="Meiryo UI" panose="020B0604030504040204" pitchFamily="50" charset="-128"/>
              </a:defRPr>
            </a:lvl2pPr>
            <a:lvl3pPr>
              <a:buClr>
                <a:schemeClr val="accent2"/>
              </a:buClr>
              <a:defRPr>
                <a:solidFill>
                  <a:schemeClr val="tx1"/>
                </a:solidFill>
                <a:latin typeface="Meiryo UI" panose="020B0604030504040204" pitchFamily="50" charset="-128"/>
                <a:ea typeface="Meiryo UI" panose="020B0604030504040204" pitchFamily="50" charset="-128"/>
              </a:defRPr>
            </a:lvl3pPr>
            <a:lvl4pPr>
              <a:buClr>
                <a:schemeClr val="accent2"/>
              </a:buClr>
              <a:defRPr>
                <a:solidFill>
                  <a:schemeClr val="tx1"/>
                </a:solidFill>
                <a:latin typeface="Meiryo UI" panose="020B0604030504040204" pitchFamily="50" charset="-128"/>
                <a:ea typeface="Meiryo UI" panose="020B0604030504040204" pitchFamily="50" charset="-128"/>
              </a:defRPr>
            </a:lvl4pPr>
            <a:lvl5pPr>
              <a:buClr>
                <a:schemeClr val="accent2"/>
              </a:buClr>
              <a:defRPr>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Tree>
    <p:extLst>
      <p:ext uri="{BB962C8B-B14F-4D97-AF65-F5344CB8AC3E}">
        <p14:creationId xmlns:p14="http://schemas.microsoft.com/office/powerpoint/2010/main" val="2543430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段組">
    <p:spTree>
      <p:nvGrpSpPr>
        <p:cNvPr id="1" name=""/>
        <p:cNvGrpSpPr/>
        <p:nvPr/>
      </p:nvGrpSpPr>
      <p:grpSpPr>
        <a:xfrm>
          <a:off x="0" y="0"/>
          <a:ext cx="0" cy="0"/>
          <a:chOff x="0" y="0"/>
          <a:chExt cx="0" cy="0"/>
        </a:xfrm>
      </p:grpSpPr>
      <p:cxnSp>
        <p:nvCxnSpPr>
          <p:cNvPr id="22" name="直線​​コネクタ(S)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グループ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斜め縞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solidFill>
                  <a:schemeClr val="tx1"/>
                </a:solidFill>
                <a:latin typeface="Meiryo UI" panose="020B0604030504040204" pitchFamily="50" charset="-128"/>
                <a:ea typeface="Meiryo UI" panose="020B0604030504040204" pitchFamily="50" charset="-128"/>
              </a:endParaRPr>
            </a:p>
          </p:txBody>
        </p:sp>
        <p:cxnSp>
          <p:nvCxnSpPr>
            <p:cNvPr id="28" name="直線​​コネクタ(S)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平行四辺形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grpSp>
      <p:sp>
        <p:nvSpPr>
          <p:cNvPr id="36" name="平行四辺形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ja-JP" altLang="en-US" noProof="0" dirty="0">
              <a:latin typeface="Meiryo UI" panose="020B0604030504040204" pitchFamily="50" charset="-128"/>
              <a:ea typeface="Meiryo UI" panose="020B0604030504040204" pitchFamily="50" charset="-128"/>
            </a:endParaRPr>
          </a:p>
        </p:txBody>
      </p:sp>
      <p:sp>
        <p:nvSpPr>
          <p:cNvPr id="2" name="フッター プレースホルダー 1">
            <a:extLst>
              <a:ext uri="{FF2B5EF4-FFF2-40B4-BE49-F238E27FC236}">
                <a16:creationId xmlns:a16="http://schemas.microsoft.com/office/drawing/2014/main" id="{03E79E9C-D961-6E47-A5C6-57689BAFF243}"/>
              </a:ext>
            </a:extLst>
          </p:cNvPr>
          <p:cNvSpPr>
            <a:spLocks noGrp="1"/>
          </p:cNvSpPr>
          <p:nvPr>
            <p:ph type="ftr" sz="quarter" idx="17"/>
          </p:nvPr>
        </p:nvSpPr>
        <p:spPr/>
        <p:txBody>
          <a:bodyPr rtlCol="0"/>
          <a:lstStyle>
            <a:lvl1pPr algn="l">
              <a:defRPr>
                <a:latin typeface="Meiryo UI" panose="020B0604030504040204" pitchFamily="50" charset="-128"/>
                <a:ea typeface="Meiryo UI" panose="020B0604030504040204" pitchFamily="50" charset="-128"/>
              </a:defRPr>
            </a:lvl1pPr>
          </a:lstStyle>
          <a:p>
            <a:endParaRPr lang="ja-JP" altLang="en-US" dirty="0"/>
          </a:p>
        </p:txBody>
      </p:sp>
      <p:sp>
        <p:nvSpPr>
          <p:cNvPr id="3" name="スライド番号プレースホルダー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rtlCol="0"/>
          <a:lstStyle>
            <a:lvl1pPr>
              <a:defRPr>
                <a:latin typeface="Meiryo UI" panose="020B0604030504040204" pitchFamily="50" charset="-128"/>
                <a:ea typeface="Meiryo UI" panose="020B0604030504040204" pitchFamily="50" charset="-128"/>
              </a:defRPr>
            </a:lvl1pPr>
          </a:lstStyle>
          <a:p>
            <a:fld id="{8699F50C-BE38-4BD0-BA84-9B090E1F2B9B}" type="slidenum">
              <a:rPr lang="en-US" altLang="ja-JP" smtClean="0"/>
              <a:pPr/>
              <a:t>‹#›</a:t>
            </a:fld>
            <a:endParaRPr lang="ja-JP" altLang="en-US" dirty="0"/>
          </a:p>
        </p:txBody>
      </p:sp>
      <p:sp>
        <p:nvSpPr>
          <p:cNvPr id="27" name="タイトル 1" title="タイトル​​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rtlCol="0" anchor="b">
            <a:normAutofit/>
          </a:bodyPr>
          <a:lstStyle>
            <a:lvl1pPr>
              <a:defRPr sz="4400" b="1">
                <a:solidFill>
                  <a:schemeClr val="accent1"/>
                </a:solidFill>
                <a:latin typeface="Meiryo UI" panose="020B0604030504040204" pitchFamily="50" charset="-128"/>
                <a:ea typeface="Meiryo UI" panose="020B0604030504040204" pitchFamily="50" charset="-128"/>
              </a:defRPr>
            </a:lvl1pPr>
          </a:lstStyle>
          <a:p>
            <a:pPr rtl="0"/>
            <a:r>
              <a:rPr lang="ja-JP" altLang="en-US" noProof="0" dirty="0"/>
              <a:t>マスター タイトルの書式設定 </a:t>
            </a:r>
          </a:p>
        </p:txBody>
      </p:sp>
      <p:sp>
        <p:nvSpPr>
          <p:cNvPr id="14" name="コンテンツ プレースホルダー 2">
            <a:extLst>
              <a:ext uri="{FF2B5EF4-FFF2-40B4-BE49-F238E27FC236}">
                <a16:creationId xmlns:a16="http://schemas.microsoft.com/office/drawing/2014/main" id="{217F9213-0142-420B-A84D-C5627A0C81E4}"/>
              </a:ext>
            </a:extLst>
          </p:cNvPr>
          <p:cNvSpPr>
            <a:spLocks noGrp="1"/>
          </p:cNvSpPr>
          <p:nvPr>
            <p:ph sz="half" idx="1"/>
          </p:nvPr>
        </p:nvSpPr>
        <p:spPr>
          <a:xfrm>
            <a:off x="529687" y="1651044"/>
            <a:ext cx="5181600" cy="4525919"/>
          </a:xfrm>
          <a:prstGeom prst="rect">
            <a:avLst/>
          </a:prstGeom>
        </p:spPr>
        <p:txBody>
          <a:bodyPr rtlCol="0"/>
          <a:lstStyle>
            <a:lvl1pPr>
              <a:buClr>
                <a:schemeClr val="accent2"/>
              </a:buClr>
              <a:defRPr>
                <a:solidFill>
                  <a:schemeClr val="tx1"/>
                </a:solidFill>
                <a:latin typeface="Meiryo UI" panose="020B0604030504040204" pitchFamily="50" charset="-128"/>
                <a:ea typeface="Meiryo UI" panose="020B0604030504040204" pitchFamily="50" charset="-128"/>
              </a:defRPr>
            </a:lvl1pPr>
            <a:lvl2pPr>
              <a:buClr>
                <a:schemeClr val="accent2"/>
              </a:buClr>
              <a:defRPr>
                <a:solidFill>
                  <a:schemeClr val="tx1"/>
                </a:solidFill>
                <a:latin typeface="Meiryo UI" panose="020B0604030504040204" pitchFamily="50" charset="-128"/>
                <a:ea typeface="Meiryo UI" panose="020B0604030504040204" pitchFamily="50" charset="-128"/>
              </a:defRPr>
            </a:lvl2pPr>
            <a:lvl3pPr>
              <a:buClr>
                <a:schemeClr val="accent2"/>
              </a:buClr>
              <a:defRPr>
                <a:solidFill>
                  <a:schemeClr val="tx1"/>
                </a:solidFill>
                <a:latin typeface="Meiryo UI" panose="020B0604030504040204" pitchFamily="50" charset="-128"/>
                <a:ea typeface="Meiryo UI" panose="020B0604030504040204" pitchFamily="50" charset="-128"/>
              </a:defRPr>
            </a:lvl3pPr>
            <a:lvl4pPr>
              <a:buClr>
                <a:schemeClr val="accent2"/>
              </a:buClr>
              <a:defRPr>
                <a:solidFill>
                  <a:schemeClr val="tx1"/>
                </a:solidFill>
                <a:latin typeface="Meiryo UI" panose="020B0604030504040204" pitchFamily="50" charset="-128"/>
                <a:ea typeface="Meiryo UI" panose="020B0604030504040204" pitchFamily="50" charset="-128"/>
              </a:defRPr>
            </a:lvl4pPr>
            <a:lvl5pPr>
              <a:buClr>
                <a:schemeClr val="accent2"/>
              </a:buClr>
              <a:defRPr>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15" name="コンテンツ プレースホルダー 3">
            <a:extLst>
              <a:ext uri="{FF2B5EF4-FFF2-40B4-BE49-F238E27FC236}">
                <a16:creationId xmlns:a16="http://schemas.microsoft.com/office/drawing/2014/main" id="{8014328B-D576-4B5C-A4AE-CF98318929FE}"/>
              </a:ext>
            </a:extLst>
          </p:cNvPr>
          <p:cNvSpPr>
            <a:spLocks noGrp="1"/>
          </p:cNvSpPr>
          <p:nvPr>
            <p:ph sz="half" idx="2"/>
          </p:nvPr>
        </p:nvSpPr>
        <p:spPr>
          <a:xfrm>
            <a:off x="6172200" y="1651044"/>
            <a:ext cx="5181600" cy="4525919"/>
          </a:xfrm>
          <a:prstGeom prst="rect">
            <a:avLst/>
          </a:prstGeom>
        </p:spPr>
        <p:txBody>
          <a:bodyPr rtlCol="0"/>
          <a:lstStyle>
            <a:lvl1pPr>
              <a:buClr>
                <a:schemeClr val="accent2"/>
              </a:buClr>
              <a:defRPr>
                <a:solidFill>
                  <a:schemeClr val="tx1"/>
                </a:solidFill>
                <a:latin typeface="Meiryo UI" panose="020B0604030504040204" pitchFamily="50" charset="-128"/>
                <a:ea typeface="Meiryo UI" panose="020B0604030504040204" pitchFamily="50" charset="-128"/>
              </a:defRPr>
            </a:lvl1pPr>
            <a:lvl2pPr>
              <a:buClr>
                <a:schemeClr val="accent2"/>
              </a:buClr>
              <a:defRPr>
                <a:solidFill>
                  <a:schemeClr val="tx1"/>
                </a:solidFill>
                <a:latin typeface="Meiryo UI" panose="020B0604030504040204" pitchFamily="50" charset="-128"/>
                <a:ea typeface="Meiryo UI" panose="020B0604030504040204" pitchFamily="50" charset="-128"/>
              </a:defRPr>
            </a:lvl2pPr>
            <a:lvl3pPr>
              <a:buClr>
                <a:schemeClr val="accent2"/>
              </a:buClr>
              <a:defRPr>
                <a:solidFill>
                  <a:schemeClr val="tx1"/>
                </a:solidFill>
                <a:latin typeface="Meiryo UI" panose="020B0604030504040204" pitchFamily="50" charset="-128"/>
                <a:ea typeface="Meiryo UI" panose="020B0604030504040204" pitchFamily="50" charset="-128"/>
              </a:defRPr>
            </a:lvl3pPr>
            <a:lvl4pPr>
              <a:buClr>
                <a:schemeClr val="accent2"/>
              </a:buClr>
              <a:defRPr>
                <a:solidFill>
                  <a:schemeClr val="tx1"/>
                </a:solidFill>
                <a:latin typeface="Meiryo UI" panose="020B0604030504040204" pitchFamily="50" charset="-128"/>
                <a:ea typeface="Meiryo UI" panose="020B0604030504040204" pitchFamily="50" charset="-128"/>
              </a:defRPr>
            </a:lvl4pPr>
            <a:lvl5pPr>
              <a:buClr>
                <a:schemeClr val="accent2"/>
              </a:buClr>
              <a:defRPr>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Tree>
    <p:extLst>
      <p:ext uri="{BB962C8B-B14F-4D97-AF65-F5344CB8AC3E}">
        <p14:creationId xmlns:p14="http://schemas.microsoft.com/office/powerpoint/2010/main" val="12848131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cxnSp>
        <p:nvCxnSpPr>
          <p:cNvPr id="22" name="直線​​コネクタ(S)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グループ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斜め縞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solidFill>
                  <a:schemeClr val="tx1"/>
                </a:solidFill>
                <a:latin typeface="Meiryo UI" panose="020B0604030504040204" pitchFamily="50" charset="-128"/>
                <a:ea typeface="Meiryo UI" panose="020B0604030504040204" pitchFamily="50" charset="-128"/>
              </a:endParaRPr>
            </a:p>
          </p:txBody>
        </p:sp>
        <p:cxnSp>
          <p:nvCxnSpPr>
            <p:cNvPr id="28" name="直線​​コネクタ(S)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平行四辺形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grpSp>
      <p:sp>
        <p:nvSpPr>
          <p:cNvPr id="36" name="平行四辺形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ja-JP" altLang="en-US" noProof="0" dirty="0">
              <a:latin typeface="Meiryo UI" panose="020B0604030504040204" pitchFamily="50" charset="-128"/>
              <a:ea typeface="Meiryo UI" panose="020B0604030504040204" pitchFamily="50" charset="-128"/>
            </a:endParaRPr>
          </a:p>
        </p:txBody>
      </p:sp>
      <p:sp>
        <p:nvSpPr>
          <p:cNvPr id="2" name="フッター プレースホルダー 1">
            <a:extLst>
              <a:ext uri="{FF2B5EF4-FFF2-40B4-BE49-F238E27FC236}">
                <a16:creationId xmlns:a16="http://schemas.microsoft.com/office/drawing/2014/main" id="{03E79E9C-D961-6E47-A5C6-57689BAFF243}"/>
              </a:ext>
            </a:extLst>
          </p:cNvPr>
          <p:cNvSpPr>
            <a:spLocks noGrp="1"/>
          </p:cNvSpPr>
          <p:nvPr>
            <p:ph type="ftr" sz="quarter" idx="17"/>
          </p:nvPr>
        </p:nvSpPr>
        <p:spPr/>
        <p:txBody>
          <a:bodyPr rtlCol="0"/>
          <a:lstStyle>
            <a:lvl1pPr algn="l">
              <a:defRPr>
                <a:latin typeface="Meiryo UI" panose="020B0604030504040204" pitchFamily="50" charset="-128"/>
                <a:ea typeface="Meiryo UI" panose="020B0604030504040204" pitchFamily="50" charset="-128"/>
              </a:defRPr>
            </a:lvl1pPr>
          </a:lstStyle>
          <a:p>
            <a:endParaRPr lang="ja-JP" altLang="en-US" dirty="0"/>
          </a:p>
        </p:txBody>
      </p:sp>
      <p:sp>
        <p:nvSpPr>
          <p:cNvPr id="3" name="スライド番号プレースホルダー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rtlCol="0"/>
          <a:lstStyle>
            <a:lvl1pPr>
              <a:defRPr>
                <a:latin typeface="Meiryo UI" panose="020B0604030504040204" pitchFamily="50" charset="-128"/>
                <a:ea typeface="Meiryo UI" panose="020B0604030504040204" pitchFamily="50" charset="-128"/>
              </a:defRPr>
            </a:lvl1pPr>
          </a:lstStyle>
          <a:p>
            <a:fld id="{8699F50C-BE38-4BD0-BA84-9B090E1F2B9B}" type="slidenum">
              <a:rPr lang="en-US" altLang="ja-JP" smtClean="0"/>
              <a:pPr/>
              <a:t>‹#›</a:t>
            </a:fld>
            <a:endParaRPr lang="ja-JP" altLang="en-US" dirty="0"/>
          </a:p>
        </p:txBody>
      </p:sp>
      <p:sp>
        <p:nvSpPr>
          <p:cNvPr id="27" name="タイトル 1" title="タイトル​​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rtlCol="0" anchor="b">
            <a:normAutofit/>
          </a:bodyPr>
          <a:lstStyle>
            <a:lvl1pPr>
              <a:defRPr sz="4400" b="1">
                <a:solidFill>
                  <a:schemeClr val="accent1"/>
                </a:solidFill>
                <a:latin typeface="Meiryo UI" panose="020B0604030504040204" pitchFamily="50" charset="-128"/>
                <a:ea typeface="Meiryo UI" panose="020B0604030504040204" pitchFamily="50" charset="-128"/>
              </a:defRPr>
            </a:lvl1pPr>
          </a:lstStyle>
          <a:p>
            <a:pPr rtl="0"/>
            <a:r>
              <a:rPr lang="ja-JP" altLang="en-US" noProof="0" dirty="0"/>
              <a:t>マスター タイトルの書式設定 </a:t>
            </a:r>
          </a:p>
        </p:txBody>
      </p:sp>
      <p:sp>
        <p:nvSpPr>
          <p:cNvPr id="18" name="テキスト プレースホルダー 2">
            <a:extLst>
              <a:ext uri="{FF2B5EF4-FFF2-40B4-BE49-F238E27FC236}">
                <a16:creationId xmlns:a16="http://schemas.microsoft.com/office/drawing/2014/main" id="{82BFF385-445D-4DBB-9773-F99669415884}"/>
              </a:ext>
            </a:extLst>
          </p:cNvPr>
          <p:cNvSpPr>
            <a:spLocks noGrp="1"/>
          </p:cNvSpPr>
          <p:nvPr>
            <p:ph type="body" idx="1"/>
          </p:nvPr>
        </p:nvSpPr>
        <p:spPr>
          <a:xfrm>
            <a:off x="518678" y="1681163"/>
            <a:ext cx="5382501" cy="823912"/>
          </a:xfrm>
          <a:prstGeom prst="rect">
            <a:avLst/>
          </a:prstGeom>
        </p:spPr>
        <p:txBody>
          <a:bodyPr rtlCol="0" anchor="b"/>
          <a:lstStyle>
            <a:lvl1pPr marL="0" indent="0">
              <a:buNone/>
              <a:defRPr lang="en-US" b="1" dirty="0">
                <a:solidFill>
                  <a:schemeClr val="accent6"/>
                </a:solidFill>
                <a:latin typeface="Meiryo UI" panose="020B0604030504040204" pitchFamily="50" charset="-128"/>
                <a:ea typeface="Meiryo UI" panose="020B0604030504040204" pitchFamily="50" charset="-128"/>
              </a:defRPr>
            </a:lvl1pPr>
          </a:lstStyle>
          <a:p>
            <a:pPr marL="228600" lvl="0" indent="-228600" rtl="0"/>
            <a:r>
              <a:rPr lang="ja-JP" altLang="en-US" noProof="0"/>
              <a:t>マスター テキストの書式設定</a:t>
            </a:r>
          </a:p>
        </p:txBody>
      </p:sp>
      <p:sp>
        <p:nvSpPr>
          <p:cNvPr id="20" name="テキスト プレースホルダー 4">
            <a:extLst>
              <a:ext uri="{FF2B5EF4-FFF2-40B4-BE49-F238E27FC236}">
                <a16:creationId xmlns:a16="http://schemas.microsoft.com/office/drawing/2014/main" id="{311B1CFE-1B35-4B5C-B40A-DC5ADF211B5C}"/>
              </a:ext>
            </a:extLst>
          </p:cNvPr>
          <p:cNvSpPr>
            <a:spLocks noGrp="1"/>
          </p:cNvSpPr>
          <p:nvPr>
            <p:ph type="body" sz="quarter" idx="3"/>
          </p:nvPr>
        </p:nvSpPr>
        <p:spPr>
          <a:xfrm>
            <a:off x="6172200" y="1681163"/>
            <a:ext cx="5183188" cy="823912"/>
          </a:xfrm>
          <a:prstGeom prst="rect">
            <a:avLst/>
          </a:prstGeom>
        </p:spPr>
        <p:txBody>
          <a:bodyPr rtlCol="0" anchor="b"/>
          <a:lstStyle>
            <a:lvl1pPr marL="0" indent="0">
              <a:buNone/>
              <a:defRPr sz="2400" b="1">
                <a:solidFill>
                  <a:schemeClr val="accent6"/>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21" name="コンテンツ プレースホルダー 5">
            <a:extLst>
              <a:ext uri="{FF2B5EF4-FFF2-40B4-BE49-F238E27FC236}">
                <a16:creationId xmlns:a16="http://schemas.microsoft.com/office/drawing/2014/main" id="{1CE840E8-D596-479D-AE97-E88F42DC1B13}"/>
              </a:ext>
            </a:extLst>
          </p:cNvPr>
          <p:cNvSpPr>
            <a:spLocks noGrp="1"/>
          </p:cNvSpPr>
          <p:nvPr>
            <p:ph sz="quarter" idx="4"/>
          </p:nvPr>
        </p:nvSpPr>
        <p:spPr>
          <a:xfrm>
            <a:off x="6172200" y="2505075"/>
            <a:ext cx="5183188" cy="3684588"/>
          </a:xfrm>
          <a:prstGeom prst="rect">
            <a:avLst/>
          </a:prstGeom>
        </p:spPr>
        <p:txBody>
          <a:bodyPr rtlCol="0"/>
          <a:lstStyle>
            <a:lvl1pPr>
              <a:buClr>
                <a:schemeClr val="accent2"/>
              </a:buClr>
              <a:defRPr>
                <a:solidFill>
                  <a:schemeClr val="tx1"/>
                </a:solidFill>
                <a:latin typeface="Meiryo UI" panose="020B0604030504040204" pitchFamily="50" charset="-128"/>
                <a:ea typeface="Meiryo UI" panose="020B0604030504040204" pitchFamily="50" charset="-128"/>
              </a:defRPr>
            </a:lvl1pPr>
            <a:lvl2pPr>
              <a:buClr>
                <a:schemeClr val="accent2"/>
              </a:buClr>
              <a:defRPr>
                <a:solidFill>
                  <a:schemeClr val="tx1"/>
                </a:solidFill>
                <a:latin typeface="Meiryo UI" panose="020B0604030504040204" pitchFamily="50" charset="-128"/>
                <a:ea typeface="Meiryo UI" panose="020B0604030504040204" pitchFamily="50" charset="-128"/>
              </a:defRPr>
            </a:lvl2pPr>
            <a:lvl3pPr>
              <a:buClr>
                <a:schemeClr val="accent2"/>
              </a:buClr>
              <a:defRPr>
                <a:solidFill>
                  <a:schemeClr val="tx1"/>
                </a:solidFill>
                <a:latin typeface="Meiryo UI" panose="020B0604030504040204" pitchFamily="50" charset="-128"/>
                <a:ea typeface="Meiryo UI" panose="020B0604030504040204" pitchFamily="50" charset="-128"/>
              </a:defRPr>
            </a:lvl3pPr>
            <a:lvl4pPr>
              <a:buClr>
                <a:schemeClr val="accent2"/>
              </a:buClr>
              <a:defRPr>
                <a:solidFill>
                  <a:schemeClr val="tx1"/>
                </a:solidFill>
                <a:latin typeface="Meiryo UI" panose="020B0604030504040204" pitchFamily="50" charset="-128"/>
                <a:ea typeface="Meiryo UI" panose="020B0604030504040204" pitchFamily="50" charset="-128"/>
              </a:defRPr>
            </a:lvl4pPr>
            <a:lvl5pPr>
              <a:buClr>
                <a:schemeClr val="accent2"/>
              </a:buClr>
              <a:defRPr>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24" name="コンテンツ プレースホルダー 3">
            <a:extLst>
              <a:ext uri="{FF2B5EF4-FFF2-40B4-BE49-F238E27FC236}">
                <a16:creationId xmlns:a16="http://schemas.microsoft.com/office/drawing/2014/main" id="{B9A68D25-B19E-4E84-B65D-596EE8382DAD}"/>
              </a:ext>
            </a:extLst>
          </p:cNvPr>
          <p:cNvSpPr>
            <a:spLocks noGrp="1"/>
          </p:cNvSpPr>
          <p:nvPr>
            <p:ph sz="half" idx="2"/>
          </p:nvPr>
        </p:nvSpPr>
        <p:spPr>
          <a:xfrm>
            <a:off x="518678" y="2505075"/>
            <a:ext cx="5391749" cy="3684588"/>
          </a:xfrm>
          <a:prstGeom prst="rect">
            <a:avLst/>
          </a:prstGeom>
        </p:spPr>
        <p:txBody>
          <a:bodyPr rtlCol="0"/>
          <a:lstStyle>
            <a:lvl1pPr>
              <a:buClr>
                <a:schemeClr val="accent2"/>
              </a:buClr>
              <a:defRPr>
                <a:solidFill>
                  <a:schemeClr val="tx1"/>
                </a:solidFill>
                <a:latin typeface="Meiryo UI" panose="020B0604030504040204" pitchFamily="50" charset="-128"/>
                <a:ea typeface="Meiryo UI" panose="020B0604030504040204" pitchFamily="50" charset="-128"/>
              </a:defRPr>
            </a:lvl1pPr>
            <a:lvl2pPr>
              <a:buClr>
                <a:schemeClr val="accent2"/>
              </a:buClr>
              <a:defRPr>
                <a:solidFill>
                  <a:schemeClr val="tx1"/>
                </a:solidFill>
                <a:latin typeface="Meiryo UI" panose="020B0604030504040204" pitchFamily="50" charset="-128"/>
                <a:ea typeface="Meiryo UI" panose="020B0604030504040204" pitchFamily="50" charset="-128"/>
              </a:defRPr>
            </a:lvl2pPr>
            <a:lvl3pPr>
              <a:buClr>
                <a:schemeClr val="accent2"/>
              </a:buClr>
              <a:defRPr>
                <a:solidFill>
                  <a:schemeClr val="tx1"/>
                </a:solidFill>
                <a:latin typeface="Meiryo UI" panose="020B0604030504040204" pitchFamily="50" charset="-128"/>
                <a:ea typeface="Meiryo UI" panose="020B0604030504040204" pitchFamily="50" charset="-128"/>
              </a:defRPr>
            </a:lvl3pPr>
            <a:lvl4pPr>
              <a:buClr>
                <a:schemeClr val="accent2"/>
              </a:buClr>
              <a:defRPr>
                <a:solidFill>
                  <a:schemeClr val="tx1"/>
                </a:solidFill>
                <a:latin typeface="Meiryo UI" panose="020B0604030504040204" pitchFamily="50" charset="-128"/>
                <a:ea typeface="Meiryo UI" panose="020B0604030504040204" pitchFamily="50" charset="-128"/>
              </a:defRPr>
            </a:lvl4pPr>
            <a:lvl5pPr>
              <a:buClr>
                <a:schemeClr val="accent2"/>
              </a:buClr>
              <a:defRPr>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Tree>
    <p:extLst>
      <p:ext uri="{BB962C8B-B14F-4D97-AF65-F5344CB8AC3E}">
        <p14:creationId xmlns:p14="http://schemas.microsoft.com/office/powerpoint/2010/main" val="24522678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キャプション付きのコンテンツ">
    <p:spTree>
      <p:nvGrpSpPr>
        <p:cNvPr id="1" name=""/>
        <p:cNvGrpSpPr/>
        <p:nvPr/>
      </p:nvGrpSpPr>
      <p:grpSpPr>
        <a:xfrm>
          <a:off x="0" y="0"/>
          <a:ext cx="0" cy="0"/>
          <a:chOff x="0" y="0"/>
          <a:chExt cx="0" cy="0"/>
        </a:xfrm>
      </p:grpSpPr>
      <p:sp>
        <p:nvSpPr>
          <p:cNvPr id="11" name="直角三角形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cxnSp>
        <p:nvCxnSpPr>
          <p:cNvPr id="16" name="直線​​コネクタ(S)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直線​​コネクタ(S)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タイトル 1" title="タイトル​​">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rtlCol="0" anchor="b">
            <a:normAutofit/>
          </a:bodyPr>
          <a:lstStyle>
            <a:lvl1pPr marL="0" indent="0" algn="r">
              <a:buFont typeface="Arial" panose="020B0604020202020204" pitchFamily="34" charset="0"/>
              <a:buNone/>
              <a:defRPr sz="4300" b="1">
                <a:solidFill>
                  <a:schemeClr val="accent1"/>
                </a:solidFill>
                <a:latin typeface="Meiryo UI" panose="020B0604030504040204" pitchFamily="50" charset="-128"/>
                <a:ea typeface="Meiryo UI" panose="020B0604030504040204" pitchFamily="50" charset="-128"/>
              </a:defRPr>
            </a:lvl1pPr>
          </a:lstStyle>
          <a:p>
            <a:pPr rtl="0"/>
            <a:r>
              <a:rPr lang="ja-JP" altLang="en-US" noProof="0" dirty="0"/>
              <a:t>マスター タイトルの書式設定</a:t>
            </a:r>
          </a:p>
        </p:txBody>
      </p:sp>
      <p:cxnSp>
        <p:nvCxnSpPr>
          <p:cNvPr id="9" name="直線​​コネクタ(S)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テキスト プレースホルダー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rtlCol="0"/>
          <a:lstStyle>
            <a:lvl1pPr marL="0" indent="0" algn="r">
              <a:buFont typeface="Arial" panose="020B0604020202020204" pitchFamily="34" charset="0"/>
              <a:buNone/>
              <a:defRPr sz="1600">
                <a:solidFill>
                  <a:schemeClr val="accent6"/>
                </a:solidFill>
                <a:latin typeface="Meiryo UI" panose="020B0604030504040204" pitchFamily="50" charset="-128"/>
                <a:ea typeface="Meiryo UI" panose="020B0604030504040204"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マスター テキストの書式設定</a:t>
            </a:r>
          </a:p>
        </p:txBody>
      </p:sp>
      <p:sp>
        <p:nvSpPr>
          <p:cNvPr id="14" name="コンテンツ プレースホルダー 2">
            <a:extLst>
              <a:ext uri="{FF2B5EF4-FFF2-40B4-BE49-F238E27FC236}">
                <a16:creationId xmlns:a16="http://schemas.microsoft.com/office/drawing/2014/main" id="{C9A1E80C-1A76-4D3E-92A1-846866867DE1}"/>
              </a:ext>
            </a:extLst>
          </p:cNvPr>
          <p:cNvSpPr>
            <a:spLocks noGrp="1"/>
          </p:cNvSpPr>
          <p:nvPr>
            <p:ph idx="1"/>
          </p:nvPr>
        </p:nvSpPr>
        <p:spPr>
          <a:xfrm>
            <a:off x="6161316" y="2290713"/>
            <a:ext cx="5803672" cy="4341862"/>
          </a:xfrm>
          <a:prstGeom prst="rect">
            <a:avLst/>
          </a:prstGeom>
        </p:spPr>
        <p:txBody>
          <a:bodyPr rtlCol="0"/>
          <a:lstStyle>
            <a:lvl1pPr>
              <a:buClr>
                <a:schemeClr val="accent2"/>
              </a:buClr>
              <a:defRPr sz="2400">
                <a:latin typeface="Meiryo UI" panose="020B0604030504040204" pitchFamily="50" charset="-128"/>
                <a:ea typeface="Meiryo UI" panose="020B0604030504040204" pitchFamily="50" charset="-128"/>
              </a:defRPr>
            </a:lvl1pPr>
            <a:lvl2pPr>
              <a:buClr>
                <a:schemeClr val="accent2"/>
              </a:buClr>
              <a:defRPr sz="2000">
                <a:latin typeface="Meiryo UI" panose="020B0604030504040204" pitchFamily="50" charset="-128"/>
                <a:ea typeface="Meiryo UI" panose="020B0604030504040204" pitchFamily="50" charset="-128"/>
              </a:defRPr>
            </a:lvl2pPr>
            <a:lvl3pPr>
              <a:buClr>
                <a:schemeClr val="accent2"/>
              </a:buClr>
              <a:defRPr sz="1800">
                <a:latin typeface="Meiryo UI" panose="020B0604030504040204" pitchFamily="50" charset="-128"/>
                <a:ea typeface="Meiryo UI" panose="020B0604030504040204" pitchFamily="50" charset="-128"/>
              </a:defRPr>
            </a:lvl3pPr>
            <a:lvl4pPr>
              <a:buClr>
                <a:schemeClr val="accent2"/>
              </a:buClr>
              <a:defRPr sz="1600">
                <a:latin typeface="Meiryo UI" panose="020B0604030504040204" pitchFamily="50" charset="-128"/>
                <a:ea typeface="Meiryo UI" panose="020B0604030504040204" pitchFamily="50" charset="-128"/>
              </a:defRPr>
            </a:lvl4pPr>
            <a:lvl5pPr>
              <a:buClr>
                <a:schemeClr val="accent2"/>
              </a:buClr>
              <a:defRPr sz="1600">
                <a:latin typeface="Meiryo UI" panose="020B0604030504040204" pitchFamily="50" charset="-128"/>
                <a:ea typeface="Meiryo UI" panose="020B0604030504040204" pitchFamily="50" charset="-128"/>
              </a:defRPr>
            </a:lvl5pPr>
            <a:lvl6pPr>
              <a:defRPr sz="2000"/>
            </a:lvl6pPr>
            <a:lvl7pPr>
              <a:defRPr sz="2000"/>
            </a:lvl7pPr>
            <a:lvl8pPr>
              <a:defRPr sz="2000"/>
            </a:lvl8pPr>
            <a:lvl9pPr>
              <a:defRPr sz="20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Tree>
    <p:extLst>
      <p:ext uri="{BB962C8B-B14F-4D97-AF65-F5344CB8AC3E}">
        <p14:creationId xmlns:p14="http://schemas.microsoft.com/office/powerpoint/2010/main" val="255265375"/>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キャプション付きの図">
    <p:spTree>
      <p:nvGrpSpPr>
        <p:cNvPr id="1" name=""/>
        <p:cNvGrpSpPr/>
        <p:nvPr/>
      </p:nvGrpSpPr>
      <p:grpSpPr>
        <a:xfrm>
          <a:off x="0" y="0"/>
          <a:ext cx="0" cy="0"/>
          <a:chOff x="0" y="0"/>
          <a:chExt cx="0" cy="0"/>
        </a:xfrm>
      </p:grpSpPr>
      <p:sp>
        <p:nvSpPr>
          <p:cNvPr id="11" name="直角三角形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cxnSp>
        <p:nvCxnSpPr>
          <p:cNvPr id="16" name="直線​​コネクタ(S)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直線​​コネクタ(S)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タイトル 1" title="タイトル​​">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rtlCol="0" anchor="b">
            <a:normAutofit/>
          </a:bodyPr>
          <a:lstStyle>
            <a:lvl1pPr marL="0" indent="0" algn="r">
              <a:buFont typeface="Arial" panose="020B0604020202020204" pitchFamily="34" charset="0"/>
              <a:buNone/>
              <a:defRPr sz="4300" b="1">
                <a:solidFill>
                  <a:schemeClr val="accent1"/>
                </a:solidFill>
                <a:latin typeface="Meiryo UI" panose="020B0604030504040204" pitchFamily="50" charset="-128"/>
                <a:ea typeface="Meiryo UI" panose="020B0604030504040204" pitchFamily="50" charset="-128"/>
              </a:defRPr>
            </a:lvl1pPr>
          </a:lstStyle>
          <a:p>
            <a:pPr rtl="0"/>
            <a:r>
              <a:rPr lang="ja-JP" altLang="en-US" noProof="0" dirty="0"/>
              <a:t>マスター タイトルの書式設定</a:t>
            </a:r>
          </a:p>
        </p:txBody>
      </p:sp>
      <p:cxnSp>
        <p:nvCxnSpPr>
          <p:cNvPr id="9" name="直線​​コネクタ(S)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テキスト プレースホルダー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rtlCol="0"/>
          <a:lstStyle>
            <a:lvl1pPr marL="0" indent="0" algn="r">
              <a:buFont typeface="Arial" panose="020B0604020202020204" pitchFamily="34" charset="0"/>
              <a:buNone/>
              <a:defRPr sz="1600">
                <a:solidFill>
                  <a:schemeClr val="accent6"/>
                </a:solidFill>
                <a:latin typeface="Meiryo UI" panose="020B0604030504040204" pitchFamily="50" charset="-128"/>
                <a:ea typeface="Meiryo UI" panose="020B0604030504040204" pitchFamily="50"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マスター テキストの書式設定</a:t>
            </a:r>
          </a:p>
        </p:txBody>
      </p:sp>
      <p:sp>
        <p:nvSpPr>
          <p:cNvPr id="12" name="図プレースホルダー 2">
            <a:extLst>
              <a:ext uri="{FF2B5EF4-FFF2-40B4-BE49-F238E27FC236}">
                <a16:creationId xmlns:a16="http://schemas.microsoft.com/office/drawing/2014/main" id="{22728E0A-430E-4C6A-BF56-06FA8510F29F}"/>
              </a:ext>
            </a:extLst>
          </p:cNvPr>
          <p:cNvSpPr>
            <a:spLocks noGrp="1"/>
          </p:cNvSpPr>
          <p:nvPr>
            <p:ph type="pic" idx="1"/>
          </p:nvPr>
        </p:nvSpPr>
        <p:spPr>
          <a:xfrm>
            <a:off x="6249970" y="2271860"/>
            <a:ext cx="5715017" cy="4360714"/>
          </a:xfrm>
          <a:prstGeom prst="rect">
            <a:avLst/>
          </a:prstGeom>
        </p:spPr>
        <p:txBody>
          <a:bodyPr rtlCol="0"/>
          <a:lstStyle>
            <a:lvl1pPr marL="0" indent="0">
              <a:buNone/>
              <a:defRPr sz="3200">
                <a:latin typeface="Meiryo UI" panose="020B0604030504040204" pitchFamily="50" charset="-128"/>
                <a:ea typeface="Meiryo UI" panose="020B0604030504040204" pitchFamily="50" charset="-128"/>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ja-JP" altLang="en-US" noProof="0"/>
              <a:t>アイコンをクリックして図を追加</a:t>
            </a:r>
            <a:endParaRPr lang="ja-JP" altLang="en-US" noProof="0" dirty="0"/>
          </a:p>
        </p:txBody>
      </p:sp>
    </p:spTree>
    <p:extLst>
      <p:ext uri="{BB962C8B-B14F-4D97-AF65-F5344CB8AC3E}">
        <p14:creationId xmlns:p14="http://schemas.microsoft.com/office/powerpoint/2010/main" val="2614302603"/>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grpSp>
        <p:nvGrpSpPr>
          <p:cNvPr id="26" name="グループ 25">
            <a:extLst>
              <a:ext uri="{FF2B5EF4-FFF2-40B4-BE49-F238E27FC236}">
                <a16:creationId xmlns:a16="http://schemas.microsoft.com/office/drawing/2014/main" id="{8A0030CD-8C9E-4AA5-8C5D-F9B2EDB7E17A}"/>
              </a:ext>
            </a:extLst>
          </p:cNvPr>
          <p:cNvGrpSpPr/>
          <p:nvPr userDrawn="1"/>
        </p:nvGrpSpPr>
        <p:grpSpPr>
          <a:xfrm flipH="1">
            <a:off x="7561328" y="0"/>
            <a:ext cx="4831840" cy="3541007"/>
            <a:chOff x="-192127" y="-2"/>
            <a:chExt cx="4831840" cy="3367272"/>
          </a:xfrm>
        </p:grpSpPr>
        <p:sp>
          <p:nvSpPr>
            <p:cNvPr id="27" name="斜め縞 26">
              <a:extLst>
                <a:ext uri="{FF2B5EF4-FFF2-40B4-BE49-F238E27FC236}">
                  <a16:creationId xmlns:a16="http://schemas.microsoft.com/office/drawing/2014/main" id="{872EE65E-EE50-4A3E-861E-1D6C241CB8EA}"/>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solidFill>
                  <a:schemeClr val="tx1"/>
                </a:solidFill>
                <a:latin typeface="Meiryo UI" panose="020B0604030504040204" pitchFamily="50" charset="-128"/>
                <a:ea typeface="Meiryo UI" panose="020B0604030504040204" pitchFamily="50" charset="-128"/>
              </a:endParaRPr>
            </a:p>
          </p:txBody>
        </p:sp>
        <p:cxnSp>
          <p:nvCxnSpPr>
            <p:cNvPr id="28" name="直線​​コネクタ(S) 27">
              <a:extLst>
                <a:ext uri="{FF2B5EF4-FFF2-40B4-BE49-F238E27FC236}">
                  <a16:creationId xmlns:a16="http://schemas.microsoft.com/office/drawing/2014/main" id="{E76AD1EF-E06C-4D3C-9693-26844D01C83C}"/>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平行四辺形 28">
              <a:extLst>
                <a:ext uri="{FF2B5EF4-FFF2-40B4-BE49-F238E27FC236}">
                  <a16:creationId xmlns:a16="http://schemas.microsoft.com/office/drawing/2014/main" id="{57D44C42-44C0-420A-A125-9B1A979D4F56}"/>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grpSp>
      <p:sp>
        <p:nvSpPr>
          <p:cNvPr id="30" name="平行四辺形 29">
            <a:extLst>
              <a:ext uri="{FF2B5EF4-FFF2-40B4-BE49-F238E27FC236}">
                <a16:creationId xmlns:a16="http://schemas.microsoft.com/office/drawing/2014/main" id="{406089BB-36DC-4E23-B215-527A8A18FCFB}"/>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ja-JP" altLang="en-US" noProof="0" dirty="0">
              <a:latin typeface="Meiryo UI" panose="020B0604030504040204" pitchFamily="50" charset="-128"/>
              <a:ea typeface="Meiryo UI" panose="020B0604030504040204" pitchFamily="50" charset="-128"/>
            </a:endParaRPr>
          </a:p>
        </p:txBody>
      </p:sp>
      <p:sp>
        <p:nvSpPr>
          <p:cNvPr id="2" name="フッター プレースホルダー 1">
            <a:extLst>
              <a:ext uri="{FF2B5EF4-FFF2-40B4-BE49-F238E27FC236}">
                <a16:creationId xmlns:a16="http://schemas.microsoft.com/office/drawing/2014/main" id="{578C43A6-50C6-704E-BADC-6D83BADE7316}"/>
              </a:ext>
            </a:extLst>
          </p:cNvPr>
          <p:cNvSpPr>
            <a:spLocks noGrp="1"/>
          </p:cNvSpPr>
          <p:nvPr>
            <p:ph type="ftr" sz="quarter" idx="10"/>
          </p:nvPr>
        </p:nvSpPr>
        <p:spPr/>
        <p:txBody>
          <a:bodyPr rtlCol="0"/>
          <a:lstStyle>
            <a:lvl1pPr>
              <a:defRPr>
                <a:latin typeface="Meiryo UI" panose="020B0604030504040204" pitchFamily="50" charset="-128"/>
                <a:ea typeface="Meiryo UI" panose="020B0604030504040204" pitchFamily="50" charset="-128"/>
              </a:defRPr>
            </a:lvl1pPr>
          </a:lstStyle>
          <a:p>
            <a:endParaRPr lang="ja-JP" altLang="en-US" dirty="0"/>
          </a:p>
        </p:txBody>
      </p:sp>
      <p:sp>
        <p:nvSpPr>
          <p:cNvPr id="3" name="スライド番号プレースホルダー 2">
            <a:extLst>
              <a:ext uri="{FF2B5EF4-FFF2-40B4-BE49-F238E27FC236}">
                <a16:creationId xmlns:a16="http://schemas.microsoft.com/office/drawing/2014/main" id="{ED91439B-965F-3548-AF77-89501B24F600}"/>
              </a:ext>
            </a:extLst>
          </p:cNvPr>
          <p:cNvSpPr>
            <a:spLocks noGrp="1"/>
          </p:cNvSpPr>
          <p:nvPr>
            <p:ph type="sldNum" sz="quarter" idx="11"/>
          </p:nvPr>
        </p:nvSpPr>
        <p:spPr/>
        <p:txBody>
          <a:bodyPr rtlCol="0"/>
          <a:lstStyle>
            <a:lvl1pPr>
              <a:defRPr>
                <a:latin typeface="Meiryo UI" panose="020B0604030504040204" pitchFamily="50" charset="-128"/>
                <a:ea typeface="Meiryo UI" panose="020B0604030504040204" pitchFamily="50" charset="-128"/>
              </a:defRPr>
            </a:lvl1pPr>
          </a:lstStyle>
          <a:p>
            <a:fld id="{8699F50C-BE38-4BD0-BA84-9B090E1F2B9B}" type="slidenum">
              <a:rPr lang="en-US" altLang="ja-JP" smtClean="0"/>
              <a:pPr/>
              <a:t>‹#›</a:t>
            </a:fld>
            <a:endParaRPr lang="ja-JP" altLang="en-US" dirty="0"/>
          </a:p>
        </p:txBody>
      </p:sp>
    </p:spTree>
    <p:extLst>
      <p:ext uri="{BB962C8B-B14F-4D97-AF65-F5344CB8AC3E}">
        <p14:creationId xmlns:p14="http://schemas.microsoft.com/office/powerpoint/2010/main" val="3419906843"/>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grpSp>
        <p:nvGrpSpPr>
          <p:cNvPr id="27" name="グループ 26">
            <a:extLst>
              <a:ext uri="{FF2B5EF4-FFF2-40B4-BE49-F238E27FC236}">
                <a16:creationId xmlns:a16="http://schemas.microsoft.com/office/drawing/2014/main" id="{1B2FB48C-0C70-4DBE-B904-A134B6644DD3}"/>
              </a:ext>
            </a:extLst>
          </p:cNvPr>
          <p:cNvGrpSpPr/>
          <p:nvPr userDrawn="1"/>
        </p:nvGrpSpPr>
        <p:grpSpPr>
          <a:xfrm flipH="1">
            <a:off x="7561328" y="0"/>
            <a:ext cx="4831840" cy="3541007"/>
            <a:chOff x="-192127" y="-2"/>
            <a:chExt cx="4831840" cy="3367272"/>
          </a:xfrm>
        </p:grpSpPr>
        <p:sp>
          <p:nvSpPr>
            <p:cNvPr id="28" name="斜め縞 27">
              <a:extLst>
                <a:ext uri="{FF2B5EF4-FFF2-40B4-BE49-F238E27FC236}">
                  <a16:creationId xmlns:a16="http://schemas.microsoft.com/office/drawing/2014/main" id="{4F2E2158-1E6E-4E0D-BDAB-B20041C73615}"/>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solidFill>
                  <a:schemeClr val="tx1"/>
                </a:solidFill>
                <a:latin typeface="Meiryo UI" panose="020B0604030504040204" pitchFamily="50" charset="-128"/>
                <a:ea typeface="Meiryo UI" panose="020B0604030504040204" pitchFamily="50" charset="-128"/>
              </a:endParaRPr>
            </a:p>
          </p:txBody>
        </p:sp>
        <p:cxnSp>
          <p:nvCxnSpPr>
            <p:cNvPr id="29" name="直線​​コネクタ(S) 28">
              <a:extLst>
                <a:ext uri="{FF2B5EF4-FFF2-40B4-BE49-F238E27FC236}">
                  <a16:creationId xmlns:a16="http://schemas.microsoft.com/office/drawing/2014/main" id="{626D62DB-3A5A-4DA1-BFA4-D9E58676E86A}"/>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平行四辺形 29">
              <a:extLst>
                <a:ext uri="{FF2B5EF4-FFF2-40B4-BE49-F238E27FC236}">
                  <a16:creationId xmlns:a16="http://schemas.microsoft.com/office/drawing/2014/main" id="{F5A729A7-3A5C-405C-AE06-180E7529E477}"/>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grpSp>
      <p:sp>
        <p:nvSpPr>
          <p:cNvPr id="31" name="平行四辺形 30">
            <a:extLst>
              <a:ext uri="{FF2B5EF4-FFF2-40B4-BE49-F238E27FC236}">
                <a16:creationId xmlns:a16="http://schemas.microsoft.com/office/drawing/2014/main" id="{41E23981-B12A-4AC3-A030-337BBBA5E45B}"/>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ja-JP" altLang="en-US" noProof="0" dirty="0">
              <a:latin typeface="Meiryo UI" panose="020B0604030504040204" pitchFamily="50" charset="-128"/>
              <a:ea typeface="Meiryo UI" panose="020B0604030504040204" pitchFamily="50" charset="-128"/>
            </a:endParaRPr>
          </a:p>
        </p:txBody>
      </p:sp>
      <p:sp>
        <p:nvSpPr>
          <p:cNvPr id="33" name="タイトル 1" title="タイトル​​ ">
            <a:extLst>
              <a:ext uri="{FF2B5EF4-FFF2-40B4-BE49-F238E27FC236}">
                <a16:creationId xmlns:a16="http://schemas.microsoft.com/office/drawing/2014/main" id="{59067A2C-FE71-4381-BE51-08DAC5E4354A}"/>
              </a:ext>
            </a:extLst>
          </p:cNvPr>
          <p:cNvSpPr>
            <a:spLocks noGrp="1"/>
          </p:cNvSpPr>
          <p:nvPr>
            <p:ph type="title" hasCustomPrompt="1"/>
          </p:nvPr>
        </p:nvSpPr>
        <p:spPr>
          <a:xfrm>
            <a:off x="518678" y="209028"/>
            <a:ext cx="8333222" cy="1215566"/>
          </a:xfrm>
          <a:prstGeom prst="rect">
            <a:avLst/>
          </a:prstGeom>
        </p:spPr>
        <p:txBody>
          <a:bodyPr rtlCol="0" anchor="b">
            <a:normAutofit/>
          </a:bodyPr>
          <a:lstStyle>
            <a:lvl1pPr>
              <a:defRPr sz="4400" b="1">
                <a:solidFill>
                  <a:schemeClr val="accent1"/>
                </a:solidFill>
                <a:latin typeface="Meiryo UI" panose="020B0604030504040204" pitchFamily="50" charset="-128"/>
                <a:ea typeface="Meiryo UI" panose="020B0604030504040204" pitchFamily="50" charset="-128"/>
              </a:defRPr>
            </a:lvl1pPr>
          </a:lstStyle>
          <a:p>
            <a:pPr rtl="0"/>
            <a:r>
              <a:rPr lang="ja-JP" altLang="en-US" noProof="0" dirty="0"/>
              <a:t>マスター タイトルの書式設定 </a:t>
            </a:r>
          </a:p>
        </p:txBody>
      </p:sp>
      <p:sp>
        <p:nvSpPr>
          <p:cNvPr id="2" name="フッター プレースホルダー 1">
            <a:extLst>
              <a:ext uri="{FF2B5EF4-FFF2-40B4-BE49-F238E27FC236}">
                <a16:creationId xmlns:a16="http://schemas.microsoft.com/office/drawing/2014/main" id="{CB69A007-934D-7A4B-9EFA-82044EF4DC33}"/>
              </a:ext>
            </a:extLst>
          </p:cNvPr>
          <p:cNvSpPr>
            <a:spLocks noGrp="1"/>
          </p:cNvSpPr>
          <p:nvPr>
            <p:ph type="ftr" sz="quarter" idx="10"/>
          </p:nvPr>
        </p:nvSpPr>
        <p:spPr/>
        <p:txBody>
          <a:bodyPr rtlCol="0"/>
          <a:lstStyle>
            <a:lvl1pPr>
              <a:defRPr>
                <a:latin typeface="Meiryo UI" panose="020B0604030504040204" pitchFamily="50" charset="-128"/>
                <a:ea typeface="Meiryo UI" panose="020B0604030504040204" pitchFamily="50" charset="-128"/>
              </a:defRPr>
            </a:lvl1pPr>
          </a:lstStyle>
          <a:p>
            <a:endParaRPr lang="ja-JP" altLang="en-US" dirty="0"/>
          </a:p>
        </p:txBody>
      </p:sp>
      <p:sp>
        <p:nvSpPr>
          <p:cNvPr id="3" name="スライド番号プレースホルダー 2">
            <a:extLst>
              <a:ext uri="{FF2B5EF4-FFF2-40B4-BE49-F238E27FC236}">
                <a16:creationId xmlns:a16="http://schemas.microsoft.com/office/drawing/2014/main" id="{5A154DC2-98C7-4D4B-A17A-AA4731217F17}"/>
              </a:ext>
            </a:extLst>
          </p:cNvPr>
          <p:cNvSpPr>
            <a:spLocks noGrp="1"/>
          </p:cNvSpPr>
          <p:nvPr>
            <p:ph type="sldNum" sz="quarter" idx="11"/>
          </p:nvPr>
        </p:nvSpPr>
        <p:spPr/>
        <p:txBody>
          <a:bodyPr rtlCol="0"/>
          <a:lstStyle>
            <a:lvl1pPr>
              <a:defRPr>
                <a:latin typeface="Meiryo UI" panose="020B0604030504040204" pitchFamily="50" charset="-128"/>
                <a:ea typeface="Meiryo UI" panose="020B0604030504040204" pitchFamily="50" charset="-128"/>
              </a:defRPr>
            </a:lvl1pPr>
          </a:lstStyle>
          <a:p>
            <a:fld id="{8699F50C-BE38-4BD0-BA84-9B090E1F2B9B}" type="slidenum">
              <a:rPr lang="en-US" altLang="ja-JP" smtClean="0"/>
              <a:pPr/>
              <a:t>‹#›</a:t>
            </a:fld>
            <a:endParaRPr lang="ja-JP" altLang="en-US" dirty="0"/>
          </a:p>
        </p:txBody>
      </p:sp>
    </p:spTree>
    <p:extLst>
      <p:ext uri="{BB962C8B-B14F-4D97-AF65-F5344CB8AC3E}">
        <p14:creationId xmlns:p14="http://schemas.microsoft.com/office/powerpoint/2010/main" val="658419099"/>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カスタム 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25CE2EB-00DF-4EBA-BF1F-D37805D45585}"/>
              </a:ext>
            </a:extLst>
          </p:cNvPr>
          <p:cNvSpPr>
            <a:spLocks noGrp="1"/>
          </p:cNvSpPr>
          <p:nvPr>
            <p:ph type="title"/>
          </p:nvPr>
        </p:nvSpPr>
        <p:spPr/>
        <p:txBody>
          <a:bodyPr rtlCol="0"/>
          <a:lstStyle/>
          <a:p>
            <a:pPr rtl="0"/>
            <a:r>
              <a:rPr lang="ja-JP" altLang="en-US" noProof="0"/>
              <a:t>マスター タイトルの書式設定</a:t>
            </a:r>
            <a:endParaRPr lang="ja-JP" altLang="en-US" noProof="0" dirty="0"/>
          </a:p>
        </p:txBody>
      </p:sp>
    </p:spTree>
    <p:extLst>
      <p:ext uri="{BB962C8B-B14F-4D97-AF65-F5344CB8AC3E}">
        <p14:creationId xmlns:p14="http://schemas.microsoft.com/office/powerpoint/2010/main" val="1658918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画像のあるセクション ヘッダー">
    <p:spTree>
      <p:nvGrpSpPr>
        <p:cNvPr id="1" name=""/>
        <p:cNvGrpSpPr/>
        <p:nvPr/>
      </p:nvGrpSpPr>
      <p:grpSpPr>
        <a:xfrm>
          <a:off x="0" y="0"/>
          <a:ext cx="0" cy="0"/>
          <a:chOff x="0" y="0"/>
          <a:chExt cx="0" cy="0"/>
        </a:xfrm>
      </p:grpSpPr>
      <p:sp>
        <p:nvSpPr>
          <p:cNvPr id="19" name="直角三角形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sp>
        <p:nvSpPr>
          <p:cNvPr id="17" name="平行四辺形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cxnSp>
        <p:nvCxnSpPr>
          <p:cNvPr id="18" name="直線​​コネクタ(S)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タイトル 1" title="タイトル​​">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rtlCol="0" anchor="b">
            <a:normAutofit/>
          </a:bodyPr>
          <a:lstStyle>
            <a:lvl1pPr>
              <a:defRPr sz="4000" b="1">
                <a:solidFill>
                  <a:schemeClr val="accent1"/>
                </a:solidFill>
                <a:latin typeface="Meiryo UI" panose="020B0604030504040204" pitchFamily="50" charset="-128"/>
                <a:ea typeface="Meiryo UI" panose="020B0604030504040204" pitchFamily="50" charset="-128"/>
                <a:cs typeface="Meiryo UI" panose="020B0604030504040204" pitchFamily="50" charset="-128"/>
              </a:defRPr>
            </a:lvl1pPr>
          </a:lstStyle>
          <a:p>
            <a:pPr rtl="0"/>
            <a:r>
              <a:rPr lang="ja-JP" altLang="en-US" noProof="0" dirty="0"/>
              <a:t>マスター タイトルの書式設定</a:t>
            </a:r>
          </a:p>
        </p:txBody>
      </p:sp>
      <p:sp>
        <p:nvSpPr>
          <p:cNvPr id="101" name="テキスト プレースホルダー 2" title="サブタイトル">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rtlCol="0">
            <a:normAutofit/>
          </a:bodyPr>
          <a:lstStyle>
            <a:lvl1pPr marL="0" indent="0">
              <a:buNone/>
              <a:defRPr sz="2000" b="0" i="0" spc="300">
                <a:solidFill>
                  <a:schemeClr val="accent6"/>
                </a:solidFill>
                <a:latin typeface="Meiryo UI" panose="020B0604030504040204" pitchFamily="50" charset="-128"/>
                <a:ea typeface="Meiryo UI" panose="020B0604030504040204" pitchFamily="50" charset="-128"/>
                <a:cs typeface="Meiryo UI" panose="020B0604030504040204" pitchFamily="50" charset="-12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ja-JP" altLang="en-US" noProof="0" dirty="0"/>
              <a:t>マスター テキストのスタイルを編集する</a:t>
            </a:r>
          </a:p>
        </p:txBody>
      </p:sp>
      <p:cxnSp>
        <p:nvCxnSpPr>
          <p:cNvPr id="21" name="直線​​コネクタ(S)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平行四辺形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ja-JP" altLang="en-US" noProof="0" dirty="0">
              <a:latin typeface="Meiryo UI" panose="020B0604030504040204" pitchFamily="50" charset="-128"/>
              <a:ea typeface="Meiryo UI" panose="020B0604030504040204" pitchFamily="50" charset="-128"/>
            </a:endParaRPr>
          </a:p>
        </p:txBody>
      </p:sp>
      <p:cxnSp>
        <p:nvCxnSpPr>
          <p:cNvPr id="26" name="直線​​コネクタ(S)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図プレースホルダー 26">
            <a:extLst>
              <a:ext uri="{FF2B5EF4-FFF2-40B4-BE49-F238E27FC236}">
                <a16:creationId xmlns:a16="http://schemas.microsoft.com/office/drawing/2014/main" id="{95572AA9-EFAE-4771-B1EE-47E36117377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rtlCol="0" anchor="ctr">
            <a:noAutofit/>
          </a:bodyPr>
          <a:lstStyle>
            <a:lvl1pPr marL="0" indent="0" algn="ctr">
              <a:buNone/>
              <a:defRPr>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アイコンをクリックして図を追加</a:t>
            </a:r>
            <a:endParaRPr lang="ja-JP" altLang="en-US" noProof="0" dirty="0"/>
          </a:p>
        </p:txBody>
      </p:sp>
      <p:cxnSp>
        <p:nvCxnSpPr>
          <p:cNvPr id="16" name="直線​​コネクタ(S)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平行四辺形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23998309"/>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guide id="3" pos="143" userDrawn="1">
          <p15:clr>
            <a:srgbClr val="FBAE40"/>
          </p15:clr>
        </p15:guide>
        <p15:guide id="4" orient="horz" pos="4170" userDrawn="1">
          <p15:clr>
            <a:srgbClr val="FBAE40"/>
          </p15:clr>
        </p15:guide>
        <p15:guide id="5" pos="7537" userDrawn="1">
          <p15:clr>
            <a:srgbClr val="FBAE40"/>
          </p15:clr>
        </p15:guide>
        <p15:guide id="6" orient="horz" pos="14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テキスト レイアウト 01">
    <p:spTree>
      <p:nvGrpSpPr>
        <p:cNvPr id="1" name=""/>
        <p:cNvGrpSpPr/>
        <p:nvPr/>
      </p:nvGrpSpPr>
      <p:grpSpPr>
        <a:xfrm>
          <a:off x="0" y="0"/>
          <a:ext cx="0" cy="0"/>
          <a:chOff x="0" y="0"/>
          <a:chExt cx="0" cy="0"/>
        </a:xfrm>
      </p:grpSpPr>
      <p:sp>
        <p:nvSpPr>
          <p:cNvPr id="3" name="コンテンツ プレースホルダー 2" title="行頭文字">
            <a:extLst>
              <a:ext uri="{FF2B5EF4-FFF2-40B4-BE49-F238E27FC236}">
                <a16:creationId xmlns:a16="http://schemas.microsoft.com/office/drawing/2014/main" id="{BFD7EA17-BE66-4636-9684-F93562587911}"/>
              </a:ext>
            </a:extLst>
          </p:cNvPr>
          <p:cNvSpPr>
            <a:spLocks noGrp="1"/>
          </p:cNvSpPr>
          <p:nvPr>
            <p:ph idx="1"/>
          </p:nvPr>
        </p:nvSpPr>
        <p:spPr>
          <a:xfrm>
            <a:off x="531378" y="3196915"/>
            <a:ext cx="4942829" cy="2958275"/>
          </a:xfrm>
          <a:prstGeom prst="rect">
            <a:avLst/>
          </a:prstGeom>
        </p:spPr>
        <p:txBody>
          <a:bodyPr rtlCol="0">
            <a:normAutofit/>
          </a:bodyPr>
          <a:lstStyle>
            <a:lvl1pPr>
              <a:buClr>
                <a:schemeClr val="accent2"/>
              </a:buClr>
              <a:defRPr sz="2400">
                <a:solidFill>
                  <a:schemeClr val="tx1"/>
                </a:solidFill>
                <a:latin typeface="Meiryo UI" panose="020B0604030504040204" pitchFamily="50" charset="-128"/>
                <a:ea typeface="Meiryo UI" panose="020B0604030504040204" pitchFamily="50" charset="-128"/>
              </a:defRPr>
            </a:lvl1pPr>
            <a:lvl2pPr>
              <a:buClr>
                <a:schemeClr val="accent2"/>
              </a:buClr>
              <a:defRPr sz="2000">
                <a:solidFill>
                  <a:schemeClr val="tx1"/>
                </a:solidFill>
                <a:latin typeface="Meiryo UI" panose="020B0604030504040204" pitchFamily="50" charset="-128"/>
                <a:ea typeface="Meiryo UI" panose="020B0604030504040204" pitchFamily="50" charset="-128"/>
              </a:defRPr>
            </a:lvl2pPr>
            <a:lvl3pPr>
              <a:buClr>
                <a:schemeClr val="accent2"/>
              </a:buClr>
              <a:defRPr sz="1800">
                <a:solidFill>
                  <a:schemeClr val="tx1"/>
                </a:solidFill>
                <a:latin typeface="Meiryo UI" panose="020B0604030504040204" pitchFamily="50" charset="-128"/>
                <a:ea typeface="Meiryo UI" panose="020B0604030504040204" pitchFamily="50" charset="-128"/>
              </a:defRPr>
            </a:lvl3pPr>
            <a:lvl4pPr>
              <a:buClr>
                <a:schemeClr val="accent2"/>
              </a:buClr>
              <a:defRPr sz="1600">
                <a:solidFill>
                  <a:schemeClr val="tx1"/>
                </a:solidFill>
                <a:latin typeface="Meiryo UI" panose="020B0604030504040204" pitchFamily="50" charset="-128"/>
                <a:ea typeface="Meiryo UI" panose="020B0604030504040204" pitchFamily="50" charset="-128"/>
              </a:defRPr>
            </a:lvl4pPr>
            <a:lvl5pPr>
              <a:buClr>
                <a:schemeClr val="accent2"/>
              </a:buClr>
              <a:defRPr sz="16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24" name="直角三角形 23">
            <a:extLst>
              <a:ext uri="{FF2B5EF4-FFF2-40B4-BE49-F238E27FC236}">
                <a16:creationId xmlns:a16="http://schemas.microsoft.com/office/drawing/2014/main" id="{BD6ACE60-499D-41AB-89C4-D537D7C3D22A}"/>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sp>
        <p:nvSpPr>
          <p:cNvPr id="25" name="平行四辺形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ja-JP" altLang="en-US" noProof="0" dirty="0">
              <a:latin typeface="Meiryo UI" panose="020B0604030504040204" pitchFamily="50" charset="-128"/>
              <a:ea typeface="Meiryo UI" panose="020B0604030504040204" pitchFamily="50" charset="-128"/>
            </a:endParaRPr>
          </a:p>
        </p:txBody>
      </p:sp>
      <p:cxnSp>
        <p:nvCxnSpPr>
          <p:cNvPr id="34" name="直線​​コネクタ(S) 33">
            <a:extLst>
              <a:ext uri="{FF2B5EF4-FFF2-40B4-BE49-F238E27FC236}">
                <a16:creationId xmlns:a16="http://schemas.microsoft.com/office/drawing/2014/main" id="{1411C731-2333-41B0-927A-0A48EEC79964}"/>
              </a:ext>
            </a:extLst>
          </p:cNvPr>
          <p:cNvCxnSpPr>
            <a:cxnSpLocks/>
          </p:cNvCxnSpPr>
          <p:nvPr userDrawn="1"/>
        </p:nvCxnSpPr>
        <p:spPr>
          <a:xfrm flipV="1">
            <a:off x="6375400" y="5047077"/>
            <a:ext cx="1524574" cy="1803400"/>
          </a:xfrm>
          <a:prstGeom prst="line">
            <a:avLst/>
          </a:prstGeom>
          <a:ln>
            <a:solidFill>
              <a:srgbClr val="EAB200"/>
            </a:solidFill>
          </a:ln>
        </p:spPr>
        <p:style>
          <a:lnRef idx="1">
            <a:schemeClr val="accent1"/>
          </a:lnRef>
          <a:fillRef idx="0">
            <a:schemeClr val="accent1"/>
          </a:fillRef>
          <a:effectRef idx="0">
            <a:schemeClr val="accent1"/>
          </a:effectRef>
          <a:fontRef idx="minor">
            <a:schemeClr val="tx1"/>
          </a:fontRef>
        </p:style>
      </p:cxnSp>
      <p:sp>
        <p:nvSpPr>
          <p:cNvPr id="5" name="テキスト プレースホルダー 4" title="サブタイトル">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563477"/>
            <a:ext cx="7342631" cy="608895"/>
          </a:xfrm>
          <a:prstGeom prst="rect">
            <a:avLst/>
          </a:prstGeom>
        </p:spPr>
        <p:txBody>
          <a:bodyPr rtlCol="0"/>
          <a:lstStyle>
            <a:lvl1pPr marL="0" indent="0">
              <a:buNone/>
              <a:defRPr sz="2000" spc="300">
                <a:solidFill>
                  <a:schemeClr val="accent6"/>
                </a:solidFill>
                <a:latin typeface="Meiryo UI" panose="020B0604030504040204" pitchFamily="50" charset="-128"/>
                <a:ea typeface="Meiryo UI" panose="020B0604030504040204" pitchFamily="50" charset="-128"/>
              </a:defRPr>
            </a:lvl1pPr>
            <a:lvl2pPr marL="457200" indent="0">
              <a:buNone/>
              <a:defRPr/>
            </a:lvl2pPr>
          </a:lstStyle>
          <a:p>
            <a:pPr lvl="0" rtl="0"/>
            <a:r>
              <a:rPr lang="ja-JP" altLang="en-US" noProof="0" dirty="0"/>
              <a:t>クリックしてサブタイトル スタイルを編集</a:t>
            </a:r>
          </a:p>
        </p:txBody>
      </p:sp>
      <p:sp>
        <p:nvSpPr>
          <p:cNvPr id="2" name="タイトル 1" title="タイトル​​ ">
            <a:extLst>
              <a:ext uri="{FF2B5EF4-FFF2-40B4-BE49-F238E27FC236}">
                <a16:creationId xmlns:a16="http://schemas.microsoft.com/office/drawing/2014/main" id="{20237B57-91C6-4F8B-8AA0-18FA50B0FD1D}"/>
              </a:ext>
            </a:extLst>
          </p:cNvPr>
          <p:cNvSpPr>
            <a:spLocks noGrp="1"/>
          </p:cNvSpPr>
          <p:nvPr userDrawn="1">
            <p:ph type="title" hasCustomPrompt="1"/>
          </p:nvPr>
        </p:nvSpPr>
        <p:spPr>
          <a:xfrm>
            <a:off x="531378" y="1308484"/>
            <a:ext cx="7342622" cy="1215566"/>
          </a:xfrm>
          <a:prstGeom prst="rect">
            <a:avLst/>
          </a:prstGeom>
        </p:spPr>
        <p:txBody>
          <a:bodyPr rtlCol="0" anchor="b">
            <a:normAutofit/>
          </a:bodyPr>
          <a:lstStyle>
            <a:lvl1pPr>
              <a:defRPr sz="4400" b="1">
                <a:solidFill>
                  <a:schemeClr val="accent1"/>
                </a:solidFill>
                <a:latin typeface="Meiryo UI" panose="020B0604030504040204" pitchFamily="50" charset="-128"/>
                <a:ea typeface="Meiryo UI" panose="020B0604030504040204" pitchFamily="50" charset="-128"/>
              </a:defRPr>
            </a:lvl1pPr>
          </a:lstStyle>
          <a:p>
            <a:pPr rtl="0"/>
            <a:r>
              <a:rPr lang="ja-JP" altLang="en-US" noProof="0" dirty="0"/>
              <a:t>クリックして編集する </a:t>
            </a:r>
            <a:br>
              <a:rPr lang="ja-JP" altLang="en-US" noProof="0" dirty="0"/>
            </a:br>
            <a:r>
              <a:rPr lang="ja-JP" altLang="en-US" noProof="0" dirty="0"/>
              <a:t>マスター タイトル スタイル </a:t>
            </a:r>
          </a:p>
        </p:txBody>
      </p:sp>
      <p:sp>
        <p:nvSpPr>
          <p:cNvPr id="15" name="図プレースホルダー 14">
            <a:extLst>
              <a:ext uri="{FF2B5EF4-FFF2-40B4-BE49-F238E27FC236}">
                <a16:creationId xmlns:a16="http://schemas.microsoft.com/office/drawing/2014/main" id="{FE1FADFB-0A3D-40F7-9B40-368DECD971E1}"/>
              </a:ext>
            </a:extLst>
          </p:cNvPr>
          <p:cNvSpPr>
            <a:spLocks noGrp="1"/>
          </p:cNvSpPr>
          <p:nvPr>
            <p:ph type="pic" sz="quarter" idx="10"/>
          </p:nvPr>
        </p:nvSpPr>
        <p:spPr>
          <a:xfrm>
            <a:off x="6604000" y="0"/>
            <a:ext cx="5588000" cy="6872249"/>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solidFill>
            <a:schemeClr val="bg1">
              <a:lumMod val="85000"/>
            </a:schemeClr>
          </a:solidFill>
        </p:spPr>
        <p:txBody>
          <a:bodyPr wrap="square" rtlCol="0" anchor="ctr">
            <a:noAutofit/>
          </a:bodyPr>
          <a:lstStyle>
            <a:lvl1pPr marL="0" indent="0" algn="ctr">
              <a:buNone/>
              <a:defRPr>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アイコンをクリックして図を追加</a:t>
            </a:r>
            <a:endParaRPr lang="ja-JP" altLang="en-US" noProof="0" dirty="0"/>
          </a:p>
        </p:txBody>
      </p:sp>
      <p:sp>
        <p:nvSpPr>
          <p:cNvPr id="4" name="フッター プレースホルダー 3">
            <a:extLst>
              <a:ext uri="{FF2B5EF4-FFF2-40B4-BE49-F238E27FC236}">
                <a16:creationId xmlns:a16="http://schemas.microsoft.com/office/drawing/2014/main" id="{5ADB14A5-A767-774C-85B8-68EF914689F6}"/>
              </a:ext>
            </a:extLst>
          </p:cNvPr>
          <p:cNvSpPr>
            <a:spLocks noGrp="1"/>
          </p:cNvSpPr>
          <p:nvPr>
            <p:ph type="ftr" sz="quarter" idx="14"/>
          </p:nvPr>
        </p:nvSpPr>
        <p:spPr/>
        <p:txBody>
          <a:bodyPr rtlCol="0"/>
          <a:lstStyle>
            <a:lvl1pPr>
              <a:defRPr>
                <a:latin typeface="Meiryo UI" panose="020B0604030504040204" pitchFamily="50" charset="-128"/>
                <a:ea typeface="Meiryo UI" panose="020B0604030504040204" pitchFamily="50" charset="-128"/>
              </a:defRPr>
            </a:lvl1pPr>
          </a:lstStyle>
          <a:p>
            <a:endParaRPr lang="ja-JP" altLang="en-US" dirty="0"/>
          </a:p>
        </p:txBody>
      </p:sp>
      <p:sp>
        <p:nvSpPr>
          <p:cNvPr id="6" name="スライド番号プレースホルダー 5">
            <a:extLst>
              <a:ext uri="{FF2B5EF4-FFF2-40B4-BE49-F238E27FC236}">
                <a16:creationId xmlns:a16="http://schemas.microsoft.com/office/drawing/2014/main" id="{D4B9B51B-EAA9-4B4D-A4F6-470CD95DAA79}"/>
              </a:ext>
            </a:extLst>
          </p:cNvPr>
          <p:cNvSpPr>
            <a:spLocks noGrp="1"/>
          </p:cNvSpPr>
          <p:nvPr>
            <p:ph type="sldNum" sz="quarter" idx="15"/>
          </p:nvPr>
        </p:nvSpPr>
        <p:spPr/>
        <p:txBody>
          <a:bodyPr rtlCol="0"/>
          <a:lstStyle>
            <a:lvl1pPr>
              <a:defRPr>
                <a:latin typeface="Meiryo UI" panose="020B0604030504040204" pitchFamily="50" charset="-128"/>
                <a:ea typeface="Meiryo UI" panose="020B0604030504040204" pitchFamily="50" charset="-128"/>
              </a:defRPr>
            </a:lvl1pPr>
          </a:lstStyle>
          <a:p>
            <a:fld id="{8699F50C-BE38-4BD0-BA84-9B090E1F2B9B}" type="slidenum">
              <a:rPr lang="en-US" altLang="ja-JP" smtClean="0"/>
              <a:pPr/>
              <a:t>‹#›</a:t>
            </a:fld>
            <a:endParaRPr lang="ja-JP" altLang="en-US" dirty="0"/>
          </a:p>
        </p:txBody>
      </p:sp>
    </p:spTree>
    <p:extLst>
      <p:ext uri="{BB962C8B-B14F-4D97-AF65-F5344CB8AC3E}">
        <p14:creationId xmlns:p14="http://schemas.microsoft.com/office/powerpoint/2010/main" val="3442230584"/>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テキスト レイアウト 02">
    <p:spTree>
      <p:nvGrpSpPr>
        <p:cNvPr id="1" name=""/>
        <p:cNvGrpSpPr/>
        <p:nvPr/>
      </p:nvGrpSpPr>
      <p:grpSpPr>
        <a:xfrm>
          <a:off x="0" y="0"/>
          <a:ext cx="0" cy="0"/>
          <a:chOff x="0" y="0"/>
          <a:chExt cx="0" cy="0"/>
        </a:xfrm>
      </p:grpSpPr>
      <p:sp>
        <p:nvSpPr>
          <p:cNvPr id="35" name="直角三角形 34">
            <a:extLst>
              <a:ext uri="{FF2B5EF4-FFF2-40B4-BE49-F238E27FC236}">
                <a16:creationId xmlns:a16="http://schemas.microsoft.com/office/drawing/2014/main" id="{805F1696-7D6B-4055-94C3-E4C179F63596}"/>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sp>
        <p:nvSpPr>
          <p:cNvPr id="18" name="図プレースホルダー 17">
            <a:extLst>
              <a:ext uri="{FF2B5EF4-FFF2-40B4-BE49-F238E27FC236}">
                <a16:creationId xmlns:a16="http://schemas.microsoft.com/office/drawing/2014/main" id="{8B9EC3A9-7039-403A-9414-429521308AE7}"/>
              </a:ext>
            </a:extLst>
          </p:cNvPr>
          <p:cNvSpPr>
            <a:spLocks noGrp="1"/>
          </p:cNvSpPr>
          <p:nvPr>
            <p:ph type="pic" sz="quarter" idx="14"/>
          </p:nvPr>
        </p:nvSpPr>
        <p:spPr>
          <a:xfrm>
            <a:off x="6170177" y="1435100"/>
            <a:ext cx="6021821" cy="5422900"/>
          </a:xfrm>
          <a:custGeom>
            <a:avLst/>
            <a:gdLst>
              <a:gd name="connsiteX0" fmla="*/ 6021821 w 6021821"/>
              <a:gd name="connsiteY0" fmla="*/ 0 h 5422900"/>
              <a:gd name="connsiteX1" fmla="*/ 6021821 w 6021821"/>
              <a:gd name="connsiteY1" fmla="*/ 5422900 h 5422900"/>
              <a:gd name="connsiteX2" fmla="*/ 0 w 6021821"/>
              <a:gd name="connsiteY2" fmla="*/ 5422900 h 5422900"/>
            </a:gdLst>
            <a:ahLst/>
            <a:cxnLst>
              <a:cxn ang="0">
                <a:pos x="connsiteX0" y="connsiteY0"/>
              </a:cxn>
              <a:cxn ang="0">
                <a:pos x="connsiteX1" y="connsiteY1"/>
              </a:cxn>
              <a:cxn ang="0">
                <a:pos x="connsiteX2" y="connsiteY2"/>
              </a:cxn>
            </a:cxnLst>
            <a:rect l="l" t="t" r="r" b="b"/>
            <a:pathLst>
              <a:path w="6021821" h="5422900">
                <a:moveTo>
                  <a:pt x="6021821" y="0"/>
                </a:moveTo>
                <a:lnTo>
                  <a:pt x="6021821" y="5422900"/>
                </a:lnTo>
                <a:lnTo>
                  <a:pt x="0" y="5422900"/>
                </a:lnTo>
                <a:close/>
              </a:path>
            </a:pathLst>
          </a:custGeom>
          <a:solidFill>
            <a:schemeClr val="bg1">
              <a:lumMod val="85000"/>
            </a:schemeClr>
          </a:solidFill>
        </p:spPr>
        <p:txBody>
          <a:bodyPr wrap="square" rIns="365760" rtlCol="0" anchor="ctr">
            <a:noAutofit/>
          </a:bodyPr>
          <a:lstStyle>
            <a:lvl1pPr marL="0" indent="0" algn="r">
              <a:buNone/>
              <a:defRPr>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アイコンをクリックして図を追加</a:t>
            </a:r>
            <a:endParaRPr lang="ja-JP" altLang="en-US" noProof="0" dirty="0"/>
          </a:p>
        </p:txBody>
      </p:sp>
      <p:sp>
        <p:nvSpPr>
          <p:cNvPr id="3" name="コンテンツ プレースホルダー 2" title="行頭文字">
            <a:extLst>
              <a:ext uri="{FF2B5EF4-FFF2-40B4-BE49-F238E27FC236}">
                <a16:creationId xmlns:a16="http://schemas.microsoft.com/office/drawing/2014/main" id="{BFD7EA17-BE66-4636-9684-F93562587911}"/>
              </a:ext>
            </a:extLst>
          </p:cNvPr>
          <p:cNvSpPr>
            <a:spLocks noGrp="1"/>
          </p:cNvSpPr>
          <p:nvPr>
            <p:ph idx="1"/>
          </p:nvPr>
        </p:nvSpPr>
        <p:spPr>
          <a:xfrm>
            <a:off x="531378" y="3196915"/>
            <a:ext cx="4942829" cy="2958275"/>
          </a:xfrm>
          <a:prstGeom prst="rect">
            <a:avLst/>
          </a:prstGeom>
        </p:spPr>
        <p:txBody>
          <a:bodyPr rtlCol="0">
            <a:normAutofit/>
          </a:bodyPr>
          <a:lstStyle>
            <a:lvl1pPr>
              <a:buClr>
                <a:schemeClr val="accent2"/>
              </a:buClr>
              <a:defRPr sz="2400">
                <a:solidFill>
                  <a:schemeClr val="tx1"/>
                </a:solidFill>
                <a:latin typeface="Meiryo UI" panose="020B0604030504040204" pitchFamily="50" charset="-128"/>
                <a:ea typeface="Meiryo UI" panose="020B0604030504040204" pitchFamily="50" charset="-128"/>
              </a:defRPr>
            </a:lvl1pPr>
            <a:lvl2pPr>
              <a:buClr>
                <a:schemeClr val="accent2"/>
              </a:buClr>
              <a:defRPr sz="2000">
                <a:solidFill>
                  <a:schemeClr val="tx1"/>
                </a:solidFill>
                <a:latin typeface="Meiryo UI" panose="020B0604030504040204" pitchFamily="50" charset="-128"/>
                <a:ea typeface="Meiryo UI" panose="020B0604030504040204" pitchFamily="50" charset="-128"/>
              </a:defRPr>
            </a:lvl2pPr>
            <a:lvl3pPr>
              <a:buClr>
                <a:schemeClr val="accent2"/>
              </a:buClr>
              <a:defRPr sz="1800">
                <a:solidFill>
                  <a:schemeClr val="tx1"/>
                </a:solidFill>
                <a:latin typeface="Meiryo UI" panose="020B0604030504040204" pitchFamily="50" charset="-128"/>
                <a:ea typeface="Meiryo UI" panose="020B0604030504040204" pitchFamily="50" charset="-128"/>
              </a:defRPr>
            </a:lvl3pPr>
            <a:lvl4pPr>
              <a:buClr>
                <a:schemeClr val="accent2"/>
              </a:buClr>
              <a:defRPr sz="1600">
                <a:solidFill>
                  <a:schemeClr val="tx1"/>
                </a:solidFill>
                <a:latin typeface="Meiryo UI" panose="020B0604030504040204" pitchFamily="50" charset="-128"/>
                <a:ea typeface="Meiryo UI" panose="020B0604030504040204" pitchFamily="50" charset="-128"/>
              </a:defRPr>
            </a:lvl4pPr>
            <a:lvl5pPr>
              <a:buClr>
                <a:schemeClr val="accent2"/>
              </a:buClr>
              <a:defRPr sz="1600">
                <a:solidFill>
                  <a:schemeClr val="tx1"/>
                </a:solidFill>
                <a:latin typeface="Meiryo UI" panose="020B0604030504040204" pitchFamily="50" charset="-128"/>
                <a:ea typeface="Meiryo UI" panose="020B0604030504040204" pitchFamily="50" charset="-128"/>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25" name="平行四辺形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ja-JP" altLang="en-US" noProof="0" dirty="0">
              <a:latin typeface="Meiryo UI" panose="020B0604030504040204" pitchFamily="50" charset="-128"/>
              <a:ea typeface="Meiryo UI" panose="020B0604030504040204" pitchFamily="50" charset="-128"/>
            </a:endParaRPr>
          </a:p>
        </p:txBody>
      </p:sp>
      <p:cxnSp>
        <p:nvCxnSpPr>
          <p:cNvPr id="34" name="直線​​コネクタ(S) 33">
            <a:extLst>
              <a:ext uri="{FF2B5EF4-FFF2-40B4-BE49-F238E27FC236}">
                <a16:creationId xmlns:a16="http://schemas.microsoft.com/office/drawing/2014/main" id="{1411C731-2333-41B0-927A-0A48EEC79964}"/>
              </a:ext>
            </a:extLst>
          </p:cNvPr>
          <p:cNvCxnSpPr>
            <a:cxnSpLocks/>
          </p:cNvCxnSpPr>
          <p:nvPr userDrawn="1"/>
        </p:nvCxnSpPr>
        <p:spPr>
          <a:xfrm flipV="1">
            <a:off x="10352314" y="1185452"/>
            <a:ext cx="1839685" cy="1633948"/>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テキスト プレースホルダー 4" title="サブタイトル">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563477"/>
            <a:ext cx="7342621" cy="608895"/>
          </a:xfrm>
          <a:prstGeom prst="rect">
            <a:avLst/>
          </a:prstGeom>
        </p:spPr>
        <p:txBody>
          <a:bodyPr rtlCol="0"/>
          <a:lstStyle>
            <a:lvl1pPr marL="0" indent="0">
              <a:buNone/>
              <a:defRPr sz="2000" spc="300">
                <a:solidFill>
                  <a:schemeClr val="accent6"/>
                </a:solidFill>
                <a:latin typeface="Meiryo UI" panose="020B0604030504040204" pitchFamily="50" charset="-128"/>
                <a:ea typeface="Meiryo UI" panose="020B0604030504040204" pitchFamily="50" charset="-128"/>
              </a:defRPr>
            </a:lvl1pPr>
            <a:lvl2pPr marL="457200" indent="0">
              <a:buNone/>
              <a:defRPr/>
            </a:lvl2pPr>
          </a:lstStyle>
          <a:p>
            <a:pPr lvl="0" rtl="0"/>
            <a:r>
              <a:rPr lang="ja-JP" altLang="en-US" noProof="0" dirty="0"/>
              <a:t>クリックしてサブタイトル スタイルを編集</a:t>
            </a:r>
          </a:p>
        </p:txBody>
      </p:sp>
      <p:sp>
        <p:nvSpPr>
          <p:cNvPr id="19" name="タイトル 1" title="タイトル​​ ">
            <a:extLst>
              <a:ext uri="{FF2B5EF4-FFF2-40B4-BE49-F238E27FC236}">
                <a16:creationId xmlns:a16="http://schemas.microsoft.com/office/drawing/2014/main" id="{2DB9D671-9FC8-4306-96B7-D9D585694B83}"/>
              </a:ext>
            </a:extLst>
          </p:cNvPr>
          <p:cNvSpPr>
            <a:spLocks noGrp="1"/>
          </p:cNvSpPr>
          <p:nvPr>
            <p:ph type="title" hasCustomPrompt="1"/>
          </p:nvPr>
        </p:nvSpPr>
        <p:spPr>
          <a:xfrm>
            <a:off x="531378" y="1308484"/>
            <a:ext cx="7342622" cy="1215566"/>
          </a:xfrm>
          <a:prstGeom prst="rect">
            <a:avLst/>
          </a:prstGeom>
        </p:spPr>
        <p:txBody>
          <a:bodyPr rtlCol="0" anchor="b">
            <a:normAutofit/>
          </a:bodyPr>
          <a:lstStyle>
            <a:lvl1pPr>
              <a:defRPr sz="4400" b="1">
                <a:solidFill>
                  <a:schemeClr val="accent1"/>
                </a:solidFill>
                <a:latin typeface="Meiryo UI" panose="020B0604030504040204" pitchFamily="50" charset="-128"/>
                <a:ea typeface="Meiryo UI" panose="020B0604030504040204" pitchFamily="50" charset="-128"/>
              </a:defRPr>
            </a:lvl1pPr>
          </a:lstStyle>
          <a:p>
            <a:pPr rtl="0"/>
            <a:r>
              <a:rPr lang="ja-JP" altLang="en-US" noProof="0" dirty="0"/>
              <a:t>クリックして編集する </a:t>
            </a:r>
            <a:br>
              <a:rPr lang="ja-JP" altLang="en-US" noProof="0" dirty="0"/>
            </a:br>
            <a:r>
              <a:rPr lang="ja-JP" altLang="en-US" noProof="0" dirty="0"/>
              <a:t>マスター タイトル スタイル </a:t>
            </a:r>
          </a:p>
        </p:txBody>
      </p:sp>
      <p:sp>
        <p:nvSpPr>
          <p:cNvPr id="2" name="フッター プレースホルダー 1">
            <a:extLst>
              <a:ext uri="{FF2B5EF4-FFF2-40B4-BE49-F238E27FC236}">
                <a16:creationId xmlns:a16="http://schemas.microsoft.com/office/drawing/2014/main" id="{6E55A0B9-F639-8643-9C4D-B93B8EE21A79}"/>
              </a:ext>
            </a:extLst>
          </p:cNvPr>
          <p:cNvSpPr>
            <a:spLocks noGrp="1"/>
          </p:cNvSpPr>
          <p:nvPr>
            <p:ph type="ftr" sz="quarter" idx="15"/>
          </p:nvPr>
        </p:nvSpPr>
        <p:spPr/>
        <p:txBody>
          <a:bodyPr rtlCol="0"/>
          <a:lstStyle>
            <a:lvl1pPr>
              <a:defRPr>
                <a:latin typeface="Meiryo UI" panose="020B0604030504040204" pitchFamily="50" charset="-128"/>
                <a:ea typeface="Meiryo UI" panose="020B0604030504040204" pitchFamily="50" charset="-128"/>
              </a:defRPr>
            </a:lvl1pPr>
          </a:lstStyle>
          <a:p>
            <a:endParaRPr lang="ja-JP" altLang="en-US" dirty="0"/>
          </a:p>
        </p:txBody>
      </p:sp>
      <p:sp>
        <p:nvSpPr>
          <p:cNvPr id="4" name="スライド番号プレースホルダー 3">
            <a:extLst>
              <a:ext uri="{FF2B5EF4-FFF2-40B4-BE49-F238E27FC236}">
                <a16:creationId xmlns:a16="http://schemas.microsoft.com/office/drawing/2014/main" id="{D0C29282-8AC7-494D-9A8E-A26C7F69948F}"/>
              </a:ext>
            </a:extLst>
          </p:cNvPr>
          <p:cNvSpPr>
            <a:spLocks noGrp="1"/>
          </p:cNvSpPr>
          <p:nvPr>
            <p:ph type="sldNum" sz="quarter" idx="16"/>
          </p:nvPr>
        </p:nvSpPr>
        <p:spPr/>
        <p:txBody>
          <a:bodyPr rtlCol="0"/>
          <a:lstStyle>
            <a:lvl1pPr>
              <a:defRPr>
                <a:latin typeface="Meiryo UI" panose="020B0604030504040204" pitchFamily="50" charset="-128"/>
                <a:ea typeface="Meiryo UI" panose="020B0604030504040204" pitchFamily="50" charset="-128"/>
              </a:defRPr>
            </a:lvl1pPr>
          </a:lstStyle>
          <a:p>
            <a:fld id="{8699F50C-BE38-4BD0-BA84-9B090E1F2B9B}" type="slidenum">
              <a:rPr lang="en-US" altLang="ja-JP" smtClean="0"/>
              <a:pPr/>
              <a:t>‹#›</a:t>
            </a:fld>
            <a:endParaRPr lang="ja-JP" altLang="en-US" dirty="0"/>
          </a:p>
        </p:txBody>
      </p:sp>
    </p:spTree>
    <p:extLst>
      <p:ext uri="{BB962C8B-B14F-4D97-AF65-F5344CB8AC3E}">
        <p14:creationId xmlns:p14="http://schemas.microsoft.com/office/powerpoint/2010/main" val="428311092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サブタイトルとの比較">
    <p:spTree>
      <p:nvGrpSpPr>
        <p:cNvPr id="1" name=""/>
        <p:cNvGrpSpPr/>
        <p:nvPr/>
      </p:nvGrpSpPr>
      <p:grpSpPr>
        <a:xfrm>
          <a:off x="0" y="0"/>
          <a:ext cx="0" cy="0"/>
          <a:chOff x="0" y="0"/>
          <a:chExt cx="0" cy="0"/>
        </a:xfrm>
      </p:grpSpPr>
      <p:cxnSp>
        <p:nvCxnSpPr>
          <p:cNvPr id="22" name="直線​​コネクタ(S)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グループ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斜め縞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solidFill>
                  <a:schemeClr val="tx1"/>
                </a:solidFill>
                <a:latin typeface="Meiryo UI" panose="020B0604030504040204" pitchFamily="50" charset="-128"/>
                <a:ea typeface="Meiryo UI" panose="020B0604030504040204" pitchFamily="50" charset="-128"/>
              </a:endParaRPr>
            </a:p>
          </p:txBody>
        </p:sp>
        <p:cxnSp>
          <p:nvCxnSpPr>
            <p:cNvPr id="28" name="直線​​コネクタ(S)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平行四辺形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grpSp>
      <p:sp>
        <p:nvSpPr>
          <p:cNvPr id="17" name="テキスト プレースホルダー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rtlCol="0" anchor="b">
            <a:normAutofit/>
          </a:bodyPr>
          <a:lstStyle>
            <a:lvl1pPr marL="0" indent="0">
              <a:lnSpc>
                <a:spcPct val="100000"/>
              </a:lnSpc>
              <a:spcBef>
                <a:spcPts val="0"/>
              </a:spcBef>
              <a:buNone/>
              <a:defRPr sz="2800" b="1">
                <a:solidFill>
                  <a:schemeClr val="tx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18" name="コンテンツ プレースホルダー 3" title="行頭文字">
            <a:extLst>
              <a:ext uri="{FF2B5EF4-FFF2-40B4-BE49-F238E27FC236}">
                <a16:creationId xmlns:a16="http://schemas.microsoft.com/office/drawing/2014/main" id="{8715E757-6584-4841-8154-C92E70E0CD6B}"/>
              </a:ext>
            </a:extLst>
          </p:cNvPr>
          <p:cNvSpPr>
            <a:spLocks noGrp="1"/>
          </p:cNvSpPr>
          <p:nvPr userDrawn="1">
            <p:ph sz="half" idx="13"/>
          </p:nvPr>
        </p:nvSpPr>
        <p:spPr>
          <a:xfrm>
            <a:off x="520698" y="2886076"/>
            <a:ext cx="5475290" cy="3232149"/>
          </a:xfrm>
          <a:prstGeom prst="rect">
            <a:avLst/>
          </a:prstGeom>
        </p:spPr>
        <p:txBody>
          <a:bodyPr rtlCol="0">
            <a:normAutofit/>
          </a:bodyPr>
          <a:lstStyle>
            <a:lvl1pPr>
              <a:defRPr lang="en-US" dirty="0">
                <a:solidFill>
                  <a:schemeClr val="tx1"/>
                </a:solidFill>
                <a:latin typeface="Meiryo UI" panose="020B0604030504040204" pitchFamily="50" charset="-128"/>
                <a:ea typeface="Meiryo UI" panose="020B0604030504040204" pitchFamily="50" charset="-128"/>
              </a:defRPr>
            </a:lvl1pPr>
            <a:lvl2pPr>
              <a:defRPr lang="en-US" dirty="0">
                <a:solidFill>
                  <a:schemeClr val="tx1"/>
                </a:solidFill>
                <a:latin typeface="Meiryo UI" panose="020B0604030504040204" pitchFamily="50" charset="-128"/>
                <a:ea typeface="Meiryo UI" panose="020B0604030504040204" pitchFamily="50" charset="-128"/>
              </a:defRPr>
            </a:lvl2pPr>
            <a:lvl3pPr>
              <a:defRPr lang="en-US" dirty="0">
                <a:solidFill>
                  <a:schemeClr val="tx1"/>
                </a:solidFill>
                <a:latin typeface="Meiryo UI" panose="020B0604030504040204" pitchFamily="50" charset="-128"/>
                <a:ea typeface="Meiryo UI" panose="020B0604030504040204" pitchFamily="50" charset="-128"/>
              </a:defRPr>
            </a:lvl3pPr>
            <a:lvl4pPr>
              <a:defRPr lang="en-US" dirty="0">
                <a:solidFill>
                  <a:schemeClr val="tx1"/>
                </a:solidFill>
                <a:latin typeface="Meiryo UI" panose="020B0604030504040204" pitchFamily="50" charset="-128"/>
                <a:ea typeface="Meiryo UI" panose="020B0604030504040204" pitchFamily="50" charset="-128"/>
              </a:defRPr>
            </a:lvl4pPr>
            <a:lvl5pPr>
              <a:defRPr lang="en-IN" dirty="0">
                <a:solidFill>
                  <a:schemeClr val="tx1"/>
                </a:solidFill>
                <a:latin typeface="Meiryo UI" panose="020B0604030504040204" pitchFamily="50" charset="-128"/>
                <a:ea typeface="Meiryo UI" panose="020B0604030504040204" pitchFamily="50" charset="-128"/>
              </a:defRPr>
            </a:lvl5pPr>
          </a:lstStyle>
          <a:p>
            <a:pPr lvl="0" rtl="0">
              <a:buClr>
                <a:schemeClr val="accent2"/>
              </a:buClr>
            </a:pPr>
            <a:r>
              <a:rPr lang="ja-JP" altLang="en-US" noProof="0"/>
              <a:t>マスター テキストの書式設定</a:t>
            </a:r>
          </a:p>
          <a:p>
            <a:pPr lvl="1" rtl="0">
              <a:buClr>
                <a:schemeClr val="accent2"/>
              </a:buClr>
            </a:pPr>
            <a:r>
              <a:rPr lang="ja-JP" altLang="en-US" noProof="0"/>
              <a:t>第 </a:t>
            </a:r>
            <a:r>
              <a:rPr lang="en-US" altLang="ja-JP" noProof="0"/>
              <a:t>2 </a:t>
            </a:r>
            <a:r>
              <a:rPr lang="ja-JP" altLang="en-US" noProof="0"/>
              <a:t>レベル</a:t>
            </a:r>
          </a:p>
          <a:p>
            <a:pPr lvl="2" rtl="0">
              <a:buClr>
                <a:schemeClr val="accent2"/>
              </a:buClr>
            </a:pPr>
            <a:r>
              <a:rPr lang="ja-JP" altLang="en-US" noProof="0"/>
              <a:t>第 </a:t>
            </a:r>
            <a:r>
              <a:rPr lang="en-US" altLang="ja-JP" noProof="0"/>
              <a:t>3 </a:t>
            </a:r>
            <a:r>
              <a:rPr lang="ja-JP" altLang="en-US" noProof="0"/>
              <a:t>レベル</a:t>
            </a:r>
          </a:p>
          <a:p>
            <a:pPr lvl="3" rtl="0">
              <a:buClr>
                <a:schemeClr val="accent2"/>
              </a:buClr>
            </a:pPr>
            <a:r>
              <a:rPr lang="ja-JP" altLang="en-US" noProof="0"/>
              <a:t>第 </a:t>
            </a:r>
            <a:r>
              <a:rPr lang="en-US" altLang="ja-JP" noProof="0"/>
              <a:t>4 </a:t>
            </a:r>
            <a:r>
              <a:rPr lang="ja-JP" altLang="en-US" noProof="0"/>
              <a:t>レベル</a:t>
            </a:r>
          </a:p>
          <a:p>
            <a:pPr lvl="4" rtl="0">
              <a:buClr>
                <a:schemeClr val="accent2"/>
              </a:buClr>
            </a:pPr>
            <a:r>
              <a:rPr lang="ja-JP" altLang="en-US" noProof="0"/>
              <a:t>第 </a:t>
            </a:r>
            <a:r>
              <a:rPr lang="en-US" altLang="ja-JP" noProof="0"/>
              <a:t>5 </a:t>
            </a:r>
            <a:r>
              <a:rPr lang="ja-JP" altLang="en-US" noProof="0"/>
              <a:t>レベル</a:t>
            </a:r>
            <a:endParaRPr lang="ja-JP" altLang="en-US" noProof="0" dirty="0"/>
          </a:p>
        </p:txBody>
      </p:sp>
      <p:sp>
        <p:nvSpPr>
          <p:cNvPr id="19" name="テキスト プレースホルダー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rtlCol="0" anchor="b">
            <a:normAutofit/>
          </a:bodyPr>
          <a:lstStyle>
            <a:lvl1pPr marL="0" indent="0">
              <a:lnSpc>
                <a:spcPct val="100000"/>
              </a:lnSpc>
              <a:buNone/>
              <a:defRPr sz="2800" b="1">
                <a:solidFill>
                  <a:schemeClr val="tx1"/>
                </a:solidFill>
                <a:latin typeface="Meiryo UI" panose="020B0604030504040204" pitchFamily="50" charset="-128"/>
                <a:ea typeface="Meiryo UI"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20" name="コンテンツ プレースホルダー 5" title="行頭文字">
            <a:extLst>
              <a:ext uri="{FF2B5EF4-FFF2-40B4-BE49-F238E27FC236}">
                <a16:creationId xmlns:a16="http://schemas.microsoft.com/office/drawing/2014/main" id="{D957FBD7-2C3C-4DD1-954F-DF1E007BE590}"/>
              </a:ext>
            </a:extLst>
          </p:cNvPr>
          <p:cNvSpPr>
            <a:spLocks noGrp="1"/>
          </p:cNvSpPr>
          <p:nvPr userDrawn="1">
            <p:ph sz="quarter" idx="15"/>
          </p:nvPr>
        </p:nvSpPr>
        <p:spPr>
          <a:xfrm>
            <a:off x="6186713" y="2886076"/>
            <a:ext cx="5475600" cy="3232149"/>
          </a:xfrm>
          <a:prstGeom prst="rect">
            <a:avLst/>
          </a:prstGeom>
        </p:spPr>
        <p:txBody>
          <a:bodyPr rtlCol="0">
            <a:normAutofit/>
          </a:bodyPr>
          <a:lstStyle>
            <a:lvl1pPr>
              <a:defRPr lang="en-US" dirty="0">
                <a:solidFill>
                  <a:schemeClr val="tx1"/>
                </a:solidFill>
                <a:latin typeface="Meiryo UI" panose="020B0604030504040204" pitchFamily="50" charset="-128"/>
                <a:ea typeface="Meiryo UI" panose="020B0604030504040204" pitchFamily="50" charset="-128"/>
              </a:defRPr>
            </a:lvl1pPr>
            <a:lvl2pPr>
              <a:defRPr lang="en-US" dirty="0">
                <a:solidFill>
                  <a:schemeClr val="tx1"/>
                </a:solidFill>
                <a:latin typeface="Meiryo UI" panose="020B0604030504040204" pitchFamily="50" charset="-128"/>
                <a:ea typeface="Meiryo UI" panose="020B0604030504040204" pitchFamily="50" charset="-128"/>
              </a:defRPr>
            </a:lvl2pPr>
            <a:lvl3pPr>
              <a:defRPr lang="en-US" dirty="0">
                <a:solidFill>
                  <a:schemeClr val="tx1"/>
                </a:solidFill>
                <a:latin typeface="Meiryo UI" panose="020B0604030504040204" pitchFamily="50" charset="-128"/>
                <a:ea typeface="Meiryo UI" panose="020B0604030504040204" pitchFamily="50" charset="-128"/>
              </a:defRPr>
            </a:lvl3pPr>
            <a:lvl4pPr>
              <a:defRPr lang="en-US" dirty="0">
                <a:solidFill>
                  <a:schemeClr val="tx1"/>
                </a:solidFill>
                <a:latin typeface="Meiryo UI" panose="020B0604030504040204" pitchFamily="50" charset="-128"/>
                <a:ea typeface="Meiryo UI" panose="020B0604030504040204" pitchFamily="50" charset="-128"/>
              </a:defRPr>
            </a:lvl4pPr>
            <a:lvl5pPr>
              <a:defRPr lang="en-IN" dirty="0">
                <a:solidFill>
                  <a:schemeClr val="tx1"/>
                </a:solidFill>
                <a:latin typeface="Meiryo UI" panose="020B0604030504040204" pitchFamily="50" charset="-128"/>
                <a:ea typeface="Meiryo UI" panose="020B0604030504040204" pitchFamily="50" charset="-128"/>
              </a:defRPr>
            </a:lvl5pPr>
          </a:lstStyle>
          <a:p>
            <a:pPr lvl="0" rtl="0">
              <a:buClr>
                <a:schemeClr val="accent2"/>
              </a:buClr>
            </a:pPr>
            <a:r>
              <a:rPr lang="ja-JP" altLang="en-US" noProof="0"/>
              <a:t>マスター テキストの書式設定</a:t>
            </a:r>
          </a:p>
          <a:p>
            <a:pPr lvl="1" rtl="0">
              <a:buClr>
                <a:schemeClr val="accent2"/>
              </a:buClr>
            </a:pPr>
            <a:r>
              <a:rPr lang="ja-JP" altLang="en-US" noProof="0"/>
              <a:t>第 </a:t>
            </a:r>
            <a:r>
              <a:rPr lang="en-US" altLang="ja-JP" noProof="0"/>
              <a:t>2 </a:t>
            </a:r>
            <a:r>
              <a:rPr lang="ja-JP" altLang="en-US" noProof="0"/>
              <a:t>レベル</a:t>
            </a:r>
          </a:p>
          <a:p>
            <a:pPr lvl="2" rtl="0">
              <a:buClr>
                <a:schemeClr val="accent2"/>
              </a:buClr>
            </a:pPr>
            <a:r>
              <a:rPr lang="ja-JP" altLang="en-US" noProof="0"/>
              <a:t>第 </a:t>
            </a:r>
            <a:r>
              <a:rPr lang="en-US" altLang="ja-JP" noProof="0"/>
              <a:t>3 </a:t>
            </a:r>
            <a:r>
              <a:rPr lang="ja-JP" altLang="en-US" noProof="0"/>
              <a:t>レベル</a:t>
            </a:r>
          </a:p>
          <a:p>
            <a:pPr lvl="3" rtl="0">
              <a:buClr>
                <a:schemeClr val="accent2"/>
              </a:buClr>
            </a:pPr>
            <a:r>
              <a:rPr lang="ja-JP" altLang="en-US" noProof="0"/>
              <a:t>第 </a:t>
            </a:r>
            <a:r>
              <a:rPr lang="en-US" altLang="ja-JP" noProof="0"/>
              <a:t>4 </a:t>
            </a:r>
            <a:r>
              <a:rPr lang="ja-JP" altLang="en-US" noProof="0"/>
              <a:t>レベル</a:t>
            </a:r>
          </a:p>
          <a:p>
            <a:pPr lvl="4" rtl="0">
              <a:buClr>
                <a:schemeClr val="accent2"/>
              </a:buClr>
            </a:pPr>
            <a:r>
              <a:rPr lang="ja-JP" altLang="en-US" noProof="0"/>
              <a:t>第 </a:t>
            </a:r>
            <a:r>
              <a:rPr lang="en-US" altLang="ja-JP" noProof="0"/>
              <a:t>5 </a:t>
            </a:r>
            <a:r>
              <a:rPr lang="ja-JP" altLang="en-US" noProof="0"/>
              <a:t>レベル</a:t>
            </a:r>
            <a:endParaRPr lang="ja-JP" altLang="en-US" noProof="0" dirty="0"/>
          </a:p>
        </p:txBody>
      </p:sp>
      <p:sp>
        <p:nvSpPr>
          <p:cNvPr id="24" name="テキスト プレースホルダー 4" title="サブタイトル">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rtlCol="0"/>
          <a:lstStyle>
            <a:lvl1pPr marL="0" indent="0">
              <a:buNone/>
              <a:defRPr sz="2000" spc="300">
                <a:solidFill>
                  <a:schemeClr val="accent6"/>
                </a:solidFill>
                <a:latin typeface="Meiryo UI" panose="020B0604030504040204" pitchFamily="50" charset="-128"/>
                <a:ea typeface="Meiryo UI" panose="020B0604030504040204" pitchFamily="50" charset="-128"/>
              </a:defRPr>
            </a:lvl1pPr>
            <a:lvl2pPr marL="457200" indent="0">
              <a:buNone/>
              <a:defRPr/>
            </a:lvl2pPr>
          </a:lstStyle>
          <a:p>
            <a:pPr lvl="0" rtl="0"/>
            <a:r>
              <a:rPr lang="ja-JP" altLang="en-US" noProof="0" dirty="0"/>
              <a:t>クリックしてサブタイトル スタイルを編集</a:t>
            </a:r>
          </a:p>
        </p:txBody>
      </p:sp>
      <p:sp>
        <p:nvSpPr>
          <p:cNvPr id="25" name="テキスト ボックス 24">
            <a:extLst>
              <a:ext uri="{FF2B5EF4-FFF2-40B4-BE49-F238E27FC236}">
                <a16:creationId xmlns:a16="http://schemas.microsoft.com/office/drawing/2014/main" id="{F0BB4D3D-930C-4FF4-BB7C-2CB24208150C}"/>
              </a:ext>
            </a:extLst>
          </p:cNvPr>
          <p:cNvSpPr txBox="1"/>
          <p:nvPr userDrawn="1"/>
        </p:nvSpPr>
        <p:spPr>
          <a:xfrm>
            <a:off x="11072378" y="235732"/>
            <a:ext cx="184731" cy="89255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800" b="1" noProof="0" dirty="0">
              <a:solidFill>
                <a:schemeClr val="accent1"/>
              </a:solidFill>
              <a:latin typeface="Meiryo UI" panose="020B0604030504040204" pitchFamily="50" charset="-128"/>
              <a:ea typeface="Meiryo UI" panose="020B0604030504040204" pitchFamily="50" charset="-128"/>
            </a:endParaRPr>
          </a:p>
          <a:p>
            <a:pPr rtl="0"/>
            <a:endParaRPr lang="en-US" altLang="ja-JP" sz="3400" b="1" noProof="0" dirty="0">
              <a:solidFill>
                <a:schemeClr val="accent1"/>
              </a:solidFill>
              <a:latin typeface="Meiryo UI" panose="020B0604030504040204" pitchFamily="50" charset="-128"/>
              <a:ea typeface="Meiryo UI" panose="020B0604030504040204" pitchFamily="50" charset="-128"/>
            </a:endParaRPr>
          </a:p>
        </p:txBody>
      </p:sp>
      <p:sp>
        <p:nvSpPr>
          <p:cNvPr id="36" name="平行四辺形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ja-JP" altLang="en-US" noProof="0" dirty="0">
              <a:latin typeface="Meiryo UI" panose="020B0604030504040204" pitchFamily="50" charset="-128"/>
              <a:ea typeface="Meiryo UI" panose="020B0604030504040204" pitchFamily="50" charset="-128"/>
            </a:endParaRPr>
          </a:p>
        </p:txBody>
      </p:sp>
      <p:sp>
        <p:nvSpPr>
          <p:cNvPr id="2" name="フッター プレースホルダー 1">
            <a:extLst>
              <a:ext uri="{FF2B5EF4-FFF2-40B4-BE49-F238E27FC236}">
                <a16:creationId xmlns:a16="http://schemas.microsoft.com/office/drawing/2014/main" id="{03E79E9C-D961-6E47-A5C6-57689BAFF243}"/>
              </a:ext>
            </a:extLst>
          </p:cNvPr>
          <p:cNvSpPr>
            <a:spLocks noGrp="1"/>
          </p:cNvSpPr>
          <p:nvPr>
            <p:ph type="ftr" sz="quarter" idx="17"/>
          </p:nvPr>
        </p:nvSpPr>
        <p:spPr/>
        <p:txBody>
          <a:bodyPr rtlCol="0"/>
          <a:lstStyle>
            <a:lvl1pPr algn="l">
              <a:defRPr>
                <a:latin typeface="Meiryo UI" panose="020B0604030504040204" pitchFamily="50" charset="-128"/>
                <a:ea typeface="Meiryo UI" panose="020B0604030504040204" pitchFamily="50" charset="-128"/>
              </a:defRPr>
            </a:lvl1pPr>
          </a:lstStyle>
          <a:p>
            <a:endParaRPr lang="ja-JP" altLang="en-US" dirty="0"/>
          </a:p>
        </p:txBody>
      </p:sp>
      <p:sp>
        <p:nvSpPr>
          <p:cNvPr id="3" name="スライド番号プレースホルダー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rtlCol="0"/>
          <a:lstStyle>
            <a:lvl1pPr>
              <a:defRPr>
                <a:latin typeface="Meiryo UI" panose="020B0604030504040204" pitchFamily="50" charset="-128"/>
                <a:ea typeface="Meiryo UI" panose="020B0604030504040204" pitchFamily="50" charset="-128"/>
              </a:defRPr>
            </a:lvl1pPr>
          </a:lstStyle>
          <a:p>
            <a:fld id="{8699F50C-BE38-4BD0-BA84-9B090E1F2B9B}" type="slidenum">
              <a:rPr lang="en-US" altLang="ja-JP" smtClean="0"/>
              <a:pPr/>
              <a:t>‹#›</a:t>
            </a:fld>
            <a:endParaRPr lang="ja-JP" altLang="en-US" dirty="0"/>
          </a:p>
        </p:txBody>
      </p:sp>
      <p:sp>
        <p:nvSpPr>
          <p:cNvPr id="27" name="タイトル 1" title="タイトル​​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rtlCol="0" anchor="b">
            <a:normAutofit/>
          </a:bodyPr>
          <a:lstStyle>
            <a:lvl1pPr>
              <a:defRPr sz="4400" b="1">
                <a:solidFill>
                  <a:schemeClr val="accent1"/>
                </a:solidFill>
                <a:latin typeface="Meiryo UI" panose="020B0604030504040204" pitchFamily="50" charset="-128"/>
                <a:ea typeface="Meiryo UI" panose="020B0604030504040204" pitchFamily="50" charset="-128"/>
              </a:defRPr>
            </a:lvl1pPr>
          </a:lstStyle>
          <a:p>
            <a:pPr rtl="0"/>
            <a:r>
              <a:rPr lang="ja-JP" altLang="en-US" noProof="0" dirty="0"/>
              <a:t>マスター タイトルの書式設定 </a:t>
            </a:r>
          </a:p>
        </p:txBody>
      </p:sp>
    </p:spTree>
    <p:extLst>
      <p:ext uri="{BB962C8B-B14F-4D97-AF65-F5344CB8AC3E}">
        <p14:creationId xmlns:p14="http://schemas.microsoft.com/office/powerpoint/2010/main" val="32565402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グラフ">
    <p:spTree>
      <p:nvGrpSpPr>
        <p:cNvPr id="1" name=""/>
        <p:cNvGrpSpPr/>
        <p:nvPr/>
      </p:nvGrpSpPr>
      <p:grpSpPr>
        <a:xfrm>
          <a:off x="0" y="0"/>
          <a:ext cx="0" cy="0"/>
          <a:chOff x="0" y="0"/>
          <a:chExt cx="0" cy="0"/>
        </a:xfrm>
      </p:grpSpPr>
      <p:grpSp>
        <p:nvGrpSpPr>
          <p:cNvPr id="28" name="グループ 27">
            <a:extLst>
              <a:ext uri="{FF2B5EF4-FFF2-40B4-BE49-F238E27FC236}">
                <a16:creationId xmlns:a16="http://schemas.microsoft.com/office/drawing/2014/main" id="{5806E656-313A-47B1-B381-D004200F7A01}"/>
              </a:ext>
            </a:extLst>
          </p:cNvPr>
          <p:cNvGrpSpPr/>
          <p:nvPr userDrawn="1"/>
        </p:nvGrpSpPr>
        <p:grpSpPr>
          <a:xfrm flipH="1">
            <a:off x="7561328" y="0"/>
            <a:ext cx="4831840" cy="3541007"/>
            <a:chOff x="-192127" y="-2"/>
            <a:chExt cx="4831840" cy="3367272"/>
          </a:xfrm>
        </p:grpSpPr>
        <p:sp>
          <p:nvSpPr>
            <p:cNvPr id="29" name="斜め縞 28">
              <a:extLst>
                <a:ext uri="{FF2B5EF4-FFF2-40B4-BE49-F238E27FC236}">
                  <a16:creationId xmlns:a16="http://schemas.microsoft.com/office/drawing/2014/main" id="{65F8E2DA-4BB4-4421-9172-A11AF38DFEF4}"/>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solidFill>
                  <a:schemeClr val="tx1"/>
                </a:solidFill>
                <a:latin typeface="Meiryo UI" panose="020B0604030504040204" pitchFamily="50" charset="-128"/>
                <a:ea typeface="Meiryo UI" panose="020B0604030504040204" pitchFamily="50" charset="-128"/>
              </a:endParaRPr>
            </a:p>
          </p:txBody>
        </p:sp>
        <p:cxnSp>
          <p:nvCxnSpPr>
            <p:cNvPr id="30" name="直線​​コネクタ(S) 29">
              <a:extLst>
                <a:ext uri="{FF2B5EF4-FFF2-40B4-BE49-F238E27FC236}">
                  <a16:creationId xmlns:a16="http://schemas.microsoft.com/office/drawing/2014/main" id="{6EDB47F2-B6A7-40B4-8A2C-06719F75C085}"/>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平行四辺形 30">
              <a:extLst>
                <a:ext uri="{FF2B5EF4-FFF2-40B4-BE49-F238E27FC236}">
                  <a16:creationId xmlns:a16="http://schemas.microsoft.com/office/drawing/2014/main" id="{B188E7A9-2351-4B68-98B8-10099CB39CD2}"/>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grpSp>
      <p:sp>
        <p:nvSpPr>
          <p:cNvPr id="33" name="平行四辺形 32">
            <a:extLst>
              <a:ext uri="{FF2B5EF4-FFF2-40B4-BE49-F238E27FC236}">
                <a16:creationId xmlns:a16="http://schemas.microsoft.com/office/drawing/2014/main" id="{F088C182-BF10-45B2-B159-7702E00D31D4}"/>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ja-JP" altLang="en-US" noProof="0" dirty="0">
              <a:latin typeface="Meiryo UI" panose="020B0604030504040204" pitchFamily="50" charset="-128"/>
              <a:ea typeface="Meiryo UI" panose="020B0604030504040204" pitchFamily="50" charset="-128"/>
            </a:endParaRPr>
          </a:p>
        </p:txBody>
      </p:sp>
      <p:sp>
        <p:nvSpPr>
          <p:cNvPr id="34" name="テキスト プレースホルダー 4" title="サブタイトル">
            <a:extLst>
              <a:ext uri="{FF2B5EF4-FFF2-40B4-BE49-F238E27FC236}">
                <a16:creationId xmlns:a16="http://schemas.microsoft.com/office/drawing/2014/main" id="{FB561B16-2788-452A-B7AF-A482256DCDF2}"/>
              </a:ext>
            </a:extLst>
          </p:cNvPr>
          <p:cNvSpPr>
            <a:spLocks noGrp="1"/>
          </p:cNvSpPr>
          <p:nvPr>
            <p:ph type="body" sz="quarter" idx="16" hasCustomPrompt="1"/>
          </p:nvPr>
        </p:nvSpPr>
        <p:spPr>
          <a:xfrm>
            <a:off x="520493" y="1376932"/>
            <a:ext cx="7368596" cy="608895"/>
          </a:xfrm>
          <a:prstGeom prst="rect">
            <a:avLst/>
          </a:prstGeom>
        </p:spPr>
        <p:txBody>
          <a:bodyPr rtlCol="0"/>
          <a:lstStyle>
            <a:lvl1pPr marL="0" indent="0">
              <a:buNone/>
              <a:defRPr sz="2000" spc="300">
                <a:solidFill>
                  <a:schemeClr val="accent6"/>
                </a:solidFill>
                <a:latin typeface="Meiryo UI" panose="020B0604030504040204" pitchFamily="50" charset="-128"/>
                <a:ea typeface="Meiryo UI" panose="020B0604030504040204" pitchFamily="50" charset="-128"/>
              </a:defRPr>
            </a:lvl1pPr>
            <a:lvl2pPr marL="457200" indent="0">
              <a:buNone/>
              <a:defRPr/>
            </a:lvl2pPr>
          </a:lstStyle>
          <a:p>
            <a:pPr lvl="0" rtl="0"/>
            <a:r>
              <a:rPr lang="ja-JP" altLang="en-US" noProof="0" dirty="0"/>
              <a:t>クリックしてサブタイトル スタイルを編集</a:t>
            </a:r>
          </a:p>
        </p:txBody>
      </p:sp>
      <p:sp>
        <p:nvSpPr>
          <p:cNvPr id="2" name="フッター プレースホルダー 1">
            <a:extLst>
              <a:ext uri="{FF2B5EF4-FFF2-40B4-BE49-F238E27FC236}">
                <a16:creationId xmlns:a16="http://schemas.microsoft.com/office/drawing/2014/main" id="{D6990C03-1647-2044-B335-6F5F19E4E5FC}"/>
              </a:ext>
            </a:extLst>
          </p:cNvPr>
          <p:cNvSpPr>
            <a:spLocks noGrp="1"/>
          </p:cNvSpPr>
          <p:nvPr>
            <p:ph type="ftr" sz="quarter" idx="17"/>
          </p:nvPr>
        </p:nvSpPr>
        <p:spPr/>
        <p:txBody>
          <a:bodyPr rtlCol="0"/>
          <a:lstStyle>
            <a:lvl1pPr>
              <a:defRPr>
                <a:latin typeface="Meiryo UI" panose="020B0604030504040204" pitchFamily="50" charset="-128"/>
                <a:ea typeface="Meiryo UI" panose="020B0604030504040204" pitchFamily="50" charset="-128"/>
              </a:defRPr>
            </a:lvl1pPr>
          </a:lstStyle>
          <a:p>
            <a:endParaRPr lang="ja-JP" altLang="en-US" dirty="0"/>
          </a:p>
        </p:txBody>
      </p:sp>
      <p:sp>
        <p:nvSpPr>
          <p:cNvPr id="3" name="スライド番号プレースホルダー 2">
            <a:extLst>
              <a:ext uri="{FF2B5EF4-FFF2-40B4-BE49-F238E27FC236}">
                <a16:creationId xmlns:a16="http://schemas.microsoft.com/office/drawing/2014/main" id="{4F03A7CC-E6DC-1544-BE55-15EC1718B77C}"/>
              </a:ext>
            </a:extLst>
          </p:cNvPr>
          <p:cNvSpPr>
            <a:spLocks noGrp="1"/>
          </p:cNvSpPr>
          <p:nvPr>
            <p:ph type="sldNum" sz="quarter" idx="18"/>
          </p:nvPr>
        </p:nvSpPr>
        <p:spPr/>
        <p:txBody>
          <a:bodyPr rtlCol="0"/>
          <a:lstStyle>
            <a:lvl1pPr>
              <a:defRPr>
                <a:latin typeface="Meiryo UI" panose="020B0604030504040204" pitchFamily="50" charset="-128"/>
                <a:ea typeface="Meiryo UI" panose="020B0604030504040204" pitchFamily="50" charset="-128"/>
              </a:defRPr>
            </a:lvl1pPr>
          </a:lstStyle>
          <a:p>
            <a:fld id="{8699F50C-BE38-4BD0-BA84-9B090E1F2B9B}" type="slidenum">
              <a:rPr lang="en-US" altLang="ja-JP" smtClean="0"/>
              <a:pPr/>
              <a:t>‹#›</a:t>
            </a:fld>
            <a:endParaRPr lang="ja-JP" altLang="en-US" dirty="0"/>
          </a:p>
        </p:txBody>
      </p:sp>
      <p:sp>
        <p:nvSpPr>
          <p:cNvPr id="17" name="タイトル 1" title="タイトル​​ ">
            <a:extLst>
              <a:ext uri="{FF2B5EF4-FFF2-40B4-BE49-F238E27FC236}">
                <a16:creationId xmlns:a16="http://schemas.microsoft.com/office/drawing/2014/main" id="{BDEC780E-6412-1344-A62E-6B84E9CCB678}"/>
              </a:ext>
            </a:extLst>
          </p:cNvPr>
          <p:cNvSpPr>
            <a:spLocks noGrp="1"/>
          </p:cNvSpPr>
          <p:nvPr>
            <p:ph type="title" hasCustomPrompt="1"/>
          </p:nvPr>
        </p:nvSpPr>
        <p:spPr>
          <a:xfrm>
            <a:off x="518678" y="209028"/>
            <a:ext cx="8333222" cy="1147969"/>
          </a:xfrm>
          <a:prstGeom prst="rect">
            <a:avLst/>
          </a:prstGeom>
        </p:spPr>
        <p:txBody>
          <a:bodyPr bIns="0" rtlCol="0" anchor="b">
            <a:normAutofit/>
          </a:bodyPr>
          <a:lstStyle>
            <a:lvl1pPr>
              <a:defRPr sz="4400" b="1">
                <a:solidFill>
                  <a:schemeClr val="accent1"/>
                </a:solidFill>
                <a:latin typeface="Meiryo UI" panose="020B0604030504040204" pitchFamily="50" charset="-128"/>
                <a:ea typeface="Meiryo UI" panose="020B0604030504040204" pitchFamily="50" charset="-128"/>
              </a:defRPr>
            </a:lvl1pPr>
          </a:lstStyle>
          <a:p>
            <a:pPr rtl="0"/>
            <a:r>
              <a:rPr lang="ja-JP" altLang="en-US" noProof="0" dirty="0"/>
              <a:t>マスター タイトルの書式設定 </a:t>
            </a:r>
          </a:p>
        </p:txBody>
      </p:sp>
      <p:sp>
        <p:nvSpPr>
          <p:cNvPr id="5" name="テキスト プレースホルダー 4">
            <a:extLst>
              <a:ext uri="{FF2B5EF4-FFF2-40B4-BE49-F238E27FC236}">
                <a16:creationId xmlns:a16="http://schemas.microsoft.com/office/drawing/2014/main" id="{2C82AC85-33B6-2B49-8BF4-08414444375C}"/>
              </a:ext>
            </a:extLst>
          </p:cNvPr>
          <p:cNvSpPr>
            <a:spLocks noGrp="1"/>
          </p:cNvSpPr>
          <p:nvPr>
            <p:ph type="body" sz="quarter" idx="19" hasCustomPrompt="1"/>
          </p:nvPr>
        </p:nvSpPr>
        <p:spPr>
          <a:xfrm>
            <a:off x="531814" y="2005762"/>
            <a:ext cx="5225764" cy="4083888"/>
          </a:xfrm>
          <a:prstGeom prst="rect">
            <a:avLst/>
          </a:prstGeom>
        </p:spPr>
        <p:txBody>
          <a:bodyPr rtlCol="0"/>
          <a:lstStyle>
            <a:lvl1pPr marL="0" indent="0">
              <a:buNone/>
              <a:defRPr sz="2400">
                <a:solidFill>
                  <a:schemeClr val="tx1"/>
                </a:solidFill>
                <a:latin typeface="Meiryo UI" panose="020B0604030504040204" pitchFamily="50" charset="-128"/>
                <a:ea typeface="Meiryo UI" panose="020B0604030504040204" pitchFamily="50" charset="-128"/>
              </a:defRPr>
            </a:lvl1pPr>
            <a:lvl2pPr marL="457200" indent="0">
              <a:buNone/>
              <a:defRPr sz="2400">
                <a:solidFill>
                  <a:schemeClr val="bg1"/>
                </a:solidFill>
              </a:defRPr>
            </a:lvl2pPr>
            <a:lvl3pPr marL="914400" indent="0">
              <a:buNone/>
              <a:defRPr sz="2400">
                <a:solidFill>
                  <a:schemeClr val="bg1"/>
                </a:solidFill>
              </a:defRPr>
            </a:lvl3pPr>
            <a:lvl4pPr marL="1371600" indent="0">
              <a:buNone/>
              <a:defRPr sz="2400">
                <a:solidFill>
                  <a:schemeClr val="bg1"/>
                </a:solidFill>
              </a:defRPr>
            </a:lvl4pPr>
            <a:lvl5pPr marL="1828800" indent="0">
              <a:buNone/>
              <a:defRPr sz="2400">
                <a:solidFill>
                  <a:schemeClr val="bg1"/>
                </a:solidFill>
              </a:defRPr>
            </a:lvl5pPr>
          </a:lstStyle>
          <a:p>
            <a:pPr lvl="0" rtl="0"/>
            <a:r>
              <a:rPr lang="ja-JP" altLang="en-US" noProof="0" dirty="0"/>
              <a:t>ここにテキスト</a:t>
            </a:r>
          </a:p>
        </p:txBody>
      </p:sp>
      <p:sp>
        <p:nvSpPr>
          <p:cNvPr id="20" name="グラフ プレースホルダー 2" title="グラフ">
            <a:extLst>
              <a:ext uri="{FF2B5EF4-FFF2-40B4-BE49-F238E27FC236}">
                <a16:creationId xmlns:a16="http://schemas.microsoft.com/office/drawing/2014/main" id="{0EF0FD2A-B62A-4931-846D-2602DED26606}"/>
              </a:ext>
            </a:extLst>
          </p:cNvPr>
          <p:cNvSpPr>
            <a:spLocks noGrp="1"/>
          </p:cNvSpPr>
          <p:nvPr>
            <p:ph type="chart" sz="quarter" idx="10"/>
          </p:nvPr>
        </p:nvSpPr>
        <p:spPr>
          <a:xfrm>
            <a:off x="5796114" y="2005762"/>
            <a:ext cx="5719397" cy="4084470"/>
          </a:xfrm>
          <a:prstGeom prst="rect">
            <a:avLst/>
          </a:prstGeom>
        </p:spPr>
        <p:txBody>
          <a:bodyPr vert="horz" lIns="91420" tIns="45710" rIns="91420" bIns="45710" rtlCol="0">
            <a:noAutofit/>
          </a:bodyPr>
          <a:lstStyle>
            <a:lvl1pPr marL="0" indent="0" algn="ctr">
              <a:buNone/>
              <a:defRPr sz="2000" b="0" i="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rtl="0"/>
            <a:r>
              <a:rPr lang="ja-JP" altLang="en-US" noProof="0"/>
              <a:t>グラフを追加</a:t>
            </a:r>
            <a:endParaRPr lang="ja-JP" altLang="en-US" noProof="0" dirty="0"/>
          </a:p>
        </p:txBody>
      </p:sp>
    </p:spTree>
    <p:extLst>
      <p:ext uri="{BB962C8B-B14F-4D97-AF65-F5344CB8AC3E}">
        <p14:creationId xmlns:p14="http://schemas.microsoft.com/office/powerpoint/2010/main" val="2200477079"/>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表">
    <p:spTree>
      <p:nvGrpSpPr>
        <p:cNvPr id="1" name=""/>
        <p:cNvGrpSpPr/>
        <p:nvPr/>
      </p:nvGrpSpPr>
      <p:grpSpPr>
        <a:xfrm>
          <a:off x="0" y="0"/>
          <a:ext cx="0" cy="0"/>
          <a:chOff x="0" y="0"/>
          <a:chExt cx="0" cy="0"/>
        </a:xfrm>
      </p:grpSpPr>
      <p:sp>
        <p:nvSpPr>
          <p:cNvPr id="15" name="表プレースホルダー 11" title="表">
            <a:extLst>
              <a:ext uri="{FF2B5EF4-FFF2-40B4-BE49-F238E27FC236}">
                <a16:creationId xmlns:a16="http://schemas.microsoft.com/office/drawing/2014/main" id="{7CD3E31F-0AF8-4EB8-B6FA-BD95A2EDA63B}"/>
              </a:ext>
            </a:extLst>
          </p:cNvPr>
          <p:cNvSpPr>
            <a:spLocks noGrp="1"/>
          </p:cNvSpPr>
          <p:nvPr>
            <p:ph type="tbl" sz="quarter" idx="12"/>
          </p:nvPr>
        </p:nvSpPr>
        <p:spPr>
          <a:xfrm>
            <a:off x="531378" y="2664803"/>
            <a:ext cx="10993375" cy="3433180"/>
          </a:xfrm>
          <a:prstGeom prst="rect">
            <a:avLst/>
          </a:prstGeom>
        </p:spPr>
        <p:txBody>
          <a:bodyPr lIns="91420" tIns="45710" rIns="91420" bIns="45710" rtlCol="0">
            <a:noAutofit/>
          </a:bodyPr>
          <a:lstStyle>
            <a:lvl1pPr marL="0" indent="0" algn="ctr">
              <a:buNone/>
              <a:defRPr sz="2000" baseline="0">
                <a:solidFill>
                  <a:schemeClr val="tx1"/>
                </a:solidFill>
                <a:latin typeface="Meiryo UI" panose="020B0604030504040204" pitchFamily="50" charset="-128"/>
                <a:ea typeface="Meiryo UI" panose="020B0604030504040204" pitchFamily="50" charset="-128"/>
              </a:defRPr>
            </a:lvl1pPr>
          </a:lstStyle>
          <a:p>
            <a:pPr lvl="0" rtl="0"/>
            <a:r>
              <a:rPr lang="ja-JP" altLang="en-US" noProof="0"/>
              <a:t>表を追加</a:t>
            </a:r>
            <a:endParaRPr lang="ja-JP" altLang="en-US" noProof="0" dirty="0"/>
          </a:p>
        </p:txBody>
      </p:sp>
      <p:grpSp>
        <p:nvGrpSpPr>
          <p:cNvPr id="26" name="グループ 25">
            <a:extLst>
              <a:ext uri="{FF2B5EF4-FFF2-40B4-BE49-F238E27FC236}">
                <a16:creationId xmlns:a16="http://schemas.microsoft.com/office/drawing/2014/main" id="{36C8A74F-FDDF-48E8-AC2B-A5BD59D7D6A3}"/>
              </a:ext>
            </a:extLst>
          </p:cNvPr>
          <p:cNvGrpSpPr/>
          <p:nvPr userDrawn="1"/>
        </p:nvGrpSpPr>
        <p:grpSpPr>
          <a:xfrm flipH="1">
            <a:off x="7561328" y="0"/>
            <a:ext cx="4831840" cy="3541007"/>
            <a:chOff x="-192127" y="-2"/>
            <a:chExt cx="4831840" cy="3367272"/>
          </a:xfrm>
        </p:grpSpPr>
        <p:sp>
          <p:nvSpPr>
            <p:cNvPr id="27" name="斜め縞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solidFill>
                  <a:schemeClr val="tx1"/>
                </a:solidFill>
                <a:latin typeface="Meiryo UI" panose="020B0604030504040204" pitchFamily="50" charset="-128"/>
                <a:ea typeface="Meiryo UI" panose="020B0604030504040204" pitchFamily="50" charset="-128"/>
              </a:endParaRPr>
            </a:p>
          </p:txBody>
        </p:sp>
        <p:cxnSp>
          <p:nvCxnSpPr>
            <p:cNvPr id="28" name="直線​​コネクタ(S)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3" name="平行四辺形 32">
              <a:extLst>
                <a:ext uri="{FF2B5EF4-FFF2-40B4-BE49-F238E27FC236}">
                  <a16:creationId xmlns:a16="http://schemas.microsoft.com/office/drawing/2014/main" id="{849B962F-68BC-4B89-B4D8-D862517534DF}"/>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grpSp>
      <p:sp>
        <p:nvSpPr>
          <p:cNvPr id="36" name="平行四辺形 35">
            <a:extLst>
              <a:ext uri="{FF2B5EF4-FFF2-40B4-BE49-F238E27FC236}">
                <a16:creationId xmlns:a16="http://schemas.microsoft.com/office/drawing/2014/main" id="{8006416B-866C-47E5-8480-109B40F9EAA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ja-JP" altLang="en-US" noProof="0" dirty="0">
              <a:latin typeface="Meiryo UI" panose="020B0604030504040204" pitchFamily="50" charset="-128"/>
              <a:ea typeface="Meiryo UI" panose="020B0604030504040204" pitchFamily="50" charset="-128"/>
            </a:endParaRPr>
          </a:p>
        </p:txBody>
      </p:sp>
      <p:sp>
        <p:nvSpPr>
          <p:cNvPr id="37" name="テキスト プレースホルダー 4" title="サブタイトル">
            <a:extLst>
              <a:ext uri="{FF2B5EF4-FFF2-40B4-BE49-F238E27FC236}">
                <a16:creationId xmlns:a16="http://schemas.microsoft.com/office/drawing/2014/main" id="{FE79FAE9-2A8C-46BA-8738-44CBCF7294A9}"/>
              </a:ext>
            </a:extLst>
          </p:cNvPr>
          <p:cNvSpPr>
            <a:spLocks noGrp="1"/>
          </p:cNvSpPr>
          <p:nvPr>
            <p:ph type="body" sz="quarter" idx="16" hasCustomPrompt="1"/>
          </p:nvPr>
        </p:nvSpPr>
        <p:spPr>
          <a:xfrm>
            <a:off x="520493" y="1376932"/>
            <a:ext cx="7368596" cy="608895"/>
          </a:xfrm>
          <a:prstGeom prst="rect">
            <a:avLst/>
          </a:prstGeom>
        </p:spPr>
        <p:txBody>
          <a:bodyPr rtlCol="0"/>
          <a:lstStyle>
            <a:lvl1pPr marL="0" indent="0">
              <a:buNone/>
              <a:defRPr sz="2000" spc="300">
                <a:solidFill>
                  <a:schemeClr val="accent6"/>
                </a:solidFill>
                <a:latin typeface="Meiryo UI" panose="020B0604030504040204" pitchFamily="50" charset="-128"/>
                <a:ea typeface="Meiryo UI" panose="020B0604030504040204" pitchFamily="50" charset="-128"/>
              </a:defRPr>
            </a:lvl1pPr>
            <a:lvl2pPr marL="457200" indent="0">
              <a:buNone/>
              <a:defRPr/>
            </a:lvl2pPr>
          </a:lstStyle>
          <a:p>
            <a:pPr lvl="0" rtl="0"/>
            <a:r>
              <a:rPr lang="ja-JP" altLang="en-US" noProof="0" dirty="0"/>
              <a:t>クリックしてサブタイトル スタイルを編集</a:t>
            </a:r>
          </a:p>
        </p:txBody>
      </p:sp>
      <p:sp>
        <p:nvSpPr>
          <p:cNvPr id="2" name="フッター プレースホルダー 1">
            <a:extLst>
              <a:ext uri="{FF2B5EF4-FFF2-40B4-BE49-F238E27FC236}">
                <a16:creationId xmlns:a16="http://schemas.microsoft.com/office/drawing/2014/main" id="{5750A33E-CEFE-4D43-9554-513B01B1D3D9}"/>
              </a:ext>
            </a:extLst>
          </p:cNvPr>
          <p:cNvSpPr>
            <a:spLocks noGrp="1"/>
          </p:cNvSpPr>
          <p:nvPr>
            <p:ph type="ftr" sz="quarter" idx="17"/>
          </p:nvPr>
        </p:nvSpPr>
        <p:spPr/>
        <p:txBody>
          <a:bodyPr rtlCol="0"/>
          <a:lstStyle>
            <a:lvl1pPr>
              <a:defRPr>
                <a:latin typeface="Meiryo UI" panose="020B0604030504040204" pitchFamily="50" charset="-128"/>
                <a:ea typeface="Meiryo UI" panose="020B0604030504040204" pitchFamily="50" charset="-128"/>
              </a:defRPr>
            </a:lvl1pPr>
          </a:lstStyle>
          <a:p>
            <a:endParaRPr lang="ja-JP" altLang="en-US" dirty="0"/>
          </a:p>
        </p:txBody>
      </p:sp>
      <p:sp>
        <p:nvSpPr>
          <p:cNvPr id="3" name="スライド番号プレースホルダー 2">
            <a:extLst>
              <a:ext uri="{FF2B5EF4-FFF2-40B4-BE49-F238E27FC236}">
                <a16:creationId xmlns:a16="http://schemas.microsoft.com/office/drawing/2014/main" id="{4A960C75-8FA7-5740-9388-2B5112B2C5B9}"/>
              </a:ext>
            </a:extLst>
          </p:cNvPr>
          <p:cNvSpPr>
            <a:spLocks noGrp="1"/>
          </p:cNvSpPr>
          <p:nvPr>
            <p:ph type="sldNum" sz="quarter" idx="18"/>
          </p:nvPr>
        </p:nvSpPr>
        <p:spPr/>
        <p:txBody>
          <a:bodyPr rtlCol="0"/>
          <a:lstStyle>
            <a:lvl1pPr>
              <a:defRPr>
                <a:latin typeface="Meiryo UI" panose="020B0604030504040204" pitchFamily="50" charset="-128"/>
                <a:ea typeface="Meiryo UI" panose="020B0604030504040204" pitchFamily="50" charset="-128"/>
              </a:defRPr>
            </a:lvl1pPr>
          </a:lstStyle>
          <a:p>
            <a:fld id="{8699F50C-BE38-4BD0-BA84-9B090E1F2B9B}" type="slidenum">
              <a:rPr lang="en-US" altLang="ja-JP" smtClean="0"/>
              <a:pPr/>
              <a:t>‹#›</a:t>
            </a:fld>
            <a:endParaRPr lang="ja-JP" altLang="en-US" dirty="0"/>
          </a:p>
        </p:txBody>
      </p:sp>
      <p:sp>
        <p:nvSpPr>
          <p:cNvPr id="17" name="タイトル 1" title="タイトル​​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rtlCol="0" anchor="b">
            <a:normAutofit/>
          </a:bodyPr>
          <a:lstStyle>
            <a:lvl1pPr>
              <a:defRPr sz="4400" b="1">
                <a:solidFill>
                  <a:schemeClr val="accent1"/>
                </a:solidFill>
                <a:latin typeface="Meiryo UI" panose="020B0604030504040204" pitchFamily="50" charset="-128"/>
                <a:ea typeface="Meiryo UI" panose="020B0604030504040204" pitchFamily="50" charset="-128"/>
              </a:defRPr>
            </a:lvl1pPr>
          </a:lstStyle>
          <a:p>
            <a:pPr rtl="0"/>
            <a:r>
              <a:rPr lang="ja-JP" altLang="en-US" noProof="0" dirty="0"/>
              <a:t>マスター タイトルの書式設定 </a:t>
            </a:r>
          </a:p>
        </p:txBody>
      </p:sp>
    </p:spTree>
    <p:extLst>
      <p:ext uri="{BB962C8B-B14F-4D97-AF65-F5344CB8AC3E}">
        <p14:creationId xmlns:p14="http://schemas.microsoft.com/office/powerpoint/2010/main" val="341506091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大きな写真">
    <p:spTree>
      <p:nvGrpSpPr>
        <p:cNvPr id="1" name=""/>
        <p:cNvGrpSpPr/>
        <p:nvPr/>
      </p:nvGrpSpPr>
      <p:grpSpPr>
        <a:xfrm>
          <a:off x="0" y="0"/>
          <a:ext cx="0" cy="0"/>
          <a:chOff x="0" y="0"/>
          <a:chExt cx="0" cy="0"/>
        </a:xfrm>
      </p:grpSpPr>
      <p:sp>
        <p:nvSpPr>
          <p:cNvPr id="4" name="直角三角形 3">
            <a:extLst>
              <a:ext uri="{FF2B5EF4-FFF2-40B4-BE49-F238E27FC236}">
                <a16:creationId xmlns:a16="http://schemas.microsoft.com/office/drawing/2014/main" id="{79ED029D-F488-47E5-B064-0E35B31D23A5}"/>
              </a:ext>
            </a:extLst>
          </p:cNvPr>
          <p:cNvSpPr/>
          <p:nvPr userDrawn="1"/>
        </p:nvSpPr>
        <p:spPr>
          <a:xfrm flipV="1">
            <a:off x="0" y="-5"/>
            <a:ext cx="11747500" cy="6299203"/>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i="0" noProof="0" dirty="0">
              <a:latin typeface="Meiryo UI" panose="020B0604030504040204" pitchFamily="50" charset="-128"/>
              <a:ea typeface="Meiryo UI" panose="020B0604030504040204" pitchFamily="50" charset="-128"/>
            </a:endParaRPr>
          </a:p>
        </p:txBody>
      </p:sp>
      <p:sp>
        <p:nvSpPr>
          <p:cNvPr id="5" name="図プレースホルダー 31" title="画像">
            <a:extLst>
              <a:ext uri="{FF2B5EF4-FFF2-40B4-BE49-F238E27FC236}">
                <a16:creationId xmlns:a16="http://schemas.microsoft.com/office/drawing/2014/main" id="{D683190A-95C6-428D-AEE4-FC8350C3246D}"/>
              </a:ext>
            </a:extLst>
          </p:cNvPr>
          <p:cNvSpPr>
            <a:spLocks noGrp="1"/>
          </p:cNvSpPr>
          <p:nvPr>
            <p:ph type="pic" sz="quarter" idx="13" hasCustomPrompt="1"/>
          </p:nvPr>
        </p:nvSpPr>
        <p:spPr>
          <a:xfrm>
            <a:off x="359229" y="326570"/>
            <a:ext cx="11473542" cy="6204859"/>
          </a:xfrm>
          <a:prstGeom prst="rect">
            <a:avLst/>
          </a:prstGeom>
          <a:solidFill>
            <a:schemeClr val="bg1">
              <a:lumMod val="85000"/>
            </a:schemeClr>
          </a:solidFill>
        </p:spPr>
        <p:txBody>
          <a:bodyPr lIns="0" tIns="0" rtlCol="0" anchor="ctr"/>
          <a:lstStyle>
            <a:lvl1pPr marL="0" indent="0" algn="ctr">
              <a:buNone/>
              <a:defRPr sz="1100" i="0">
                <a:latin typeface="Meiryo UI" panose="020B0604030504040204" pitchFamily="50" charset="-128"/>
                <a:ea typeface="Meiryo UI" panose="020B0604030504040204" pitchFamily="50" charset="-128"/>
                <a:cs typeface="Times New Roman" panose="02020603050405020304" pitchFamily="18" charset="0"/>
              </a:defRPr>
            </a:lvl1pPr>
          </a:lstStyle>
          <a:p>
            <a:pPr rtl="0"/>
            <a:r>
              <a:rPr lang="ja-JP" altLang="en-US" noProof="0" dirty="0"/>
              <a:t>ここにイメージを挿入するか、ドラッグ アンド ドロップする</a:t>
            </a:r>
          </a:p>
        </p:txBody>
      </p:sp>
      <p:cxnSp>
        <p:nvCxnSpPr>
          <p:cNvPr id="6" name="直線​​コネクタ(S) 5">
            <a:extLst>
              <a:ext uri="{FF2B5EF4-FFF2-40B4-BE49-F238E27FC236}">
                <a16:creationId xmlns:a16="http://schemas.microsoft.com/office/drawing/2014/main" id="{F78F4957-6DDE-40CE-9D33-00B1434FA085}"/>
              </a:ext>
            </a:extLst>
          </p:cNvPr>
          <p:cNvCxnSpPr>
            <a:cxnSpLocks/>
          </p:cNvCxnSpPr>
          <p:nvPr userDrawn="1"/>
        </p:nvCxnSpPr>
        <p:spPr>
          <a:xfrm flipV="1">
            <a:off x="0" y="5344886"/>
            <a:ext cx="2362200" cy="12409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タイトル 1" title="タイトル​​ ">
            <a:extLst>
              <a:ext uri="{FF2B5EF4-FFF2-40B4-BE49-F238E27FC236}">
                <a16:creationId xmlns:a16="http://schemas.microsoft.com/office/drawing/2014/main" id="{D9A8085F-72C4-4DFB-813E-C5666B0CCF3A}"/>
              </a:ext>
            </a:extLst>
          </p:cNvPr>
          <p:cNvSpPr>
            <a:spLocks noGrp="1"/>
          </p:cNvSpPr>
          <p:nvPr>
            <p:ph type="title" hasCustomPrompt="1"/>
          </p:nvPr>
        </p:nvSpPr>
        <p:spPr>
          <a:xfrm>
            <a:off x="359229" y="558802"/>
            <a:ext cx="8333222" cy="939798"/>
          </a:xfrm>
          <a:prstGeom prst="rect">
            <a:avLst/>
          </a:prstGeom>
          <a:solidFill>
            <a:schemeClr val="bg1">
              <a:alpha val="90000"/>
            </a:schemeClr>
          </a:solidFill>
        </p:spPr>
        <p:txBody>
          <a:bodyPr lIns="288000" rtlCol="0" anchor="ctr">
            <a:normAutofit/>
          </a:bodyPr>
          <a:lstStyle>
            <a:lvl1pPr>
              <a:defRPr sz="3600" b="1" i="0">
                <a:solidFill>
                  <a:schemeClr val="tx1"/>
                </a:solidFill>
                <a:latin typeface="Meiryo UI" panose="020B0604030504040204" pitchFamily="50" charset="-128"/>
                <a:ea typeface="Meiryo UI" panose="020B0604030504040204" pitchFamily="50" charset="-128"/>
              </a:defRPr>
            </a:lvl1pPr>
          </a:lstStyle>
          <a:p>
            <a:pPr rtl="0"/>
            <a:r>
              <a:rPr lang="ja-JP" altLang="en-US" noProof="0" dirty="0"/>
              <a:t>キャプションをここに追加</a:t>
            </a:r>
          </a:p>
        </p:txBody>
      </p:sp>
    </p:spTree>
    <p:extLst>
      <p:ext uri="{BB962C8B-B14F-4D97-AF65-F5344CB8AC3E}">
        <p14:creationId xmlns:p14="http://schemas.microsoft.com/office/powerpoint/2010/main" val="42375767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ありがとうございました">
    <p:spTree>
      <p:nvGrpSpPr>
        <p:cNvPr id="1" name=""/>
        <p:cNvGrpSpPr/>
        <p:nvPr/>
      </p:nvGrpSpPr>
      <p:grpSpPr>
        <a:xfrm>
          <a:off x="0" y="0"/>
          <a:ext cx="0" cy="0"/>
          <a:chOff x="0" y="0"/>
          <a:chExt cx="0" cy="0"/>
        </a:xfrm>
      </p:grpSpPr>
      <p:sp>
        <p:nvSpPr>
          <p:cNvPr id="9" name="テキスト プレースホルダー 3">
            <a:extLst>
              <a:ext uri="{FF2B5EF4-FFF2-40B4-BE49-F238E27FC236}">
                <a16:creationId xmlns:a16="http://schemas.microsoft.com/office/drawing/2014/main" id="{A488AB73-8058-4FB5-9619-FCECCA9F3941}"/>
              </a:ext>
            </a:extLst>
          </p:cNvPr>
          <p:cNvSpPr>
            <a:spLocks noGrp="1"/>
          </p:cNvSpPr>
          <p:nvPr>
            <p:ph type="body" sz="quarter" idx="15" hasCustomPrompt="1"/>
          </p:nvPr>
        </p:nvSpPr>
        <p:spPr>
          <a:xfrm>
            <a:off x="6822929" y="3461163"/>
            <a:ext cx="3445782" cy="288000"/>
          </a:xfrm>
          <a:prstGeom prst="rect">
            <a:avLst/>
          </a:prstGeom>
        </p:spPr>
        <p:txBody>
          <a:bodyPr rtlCol="0"/>
          <a:lstStyle>
            <a:lvl1pPr marL="0" indent="0">
              <a:buNone/>
              <a:defRPr sz="1800">
                <a:latin typeface="Meiryo UI" panose="020B0604030504040204" pitchFamily="50" charset="-128"/>
                <a:ea typeface="Meiryo UI" panose="020B0604030504040204" pitchFamily="50" charset="-128"/>
                <a:cs typeface="Meiryo UI" panose="020B0604030504040204" pitchFamily="50" charset="-128"/>
              </a:defRPr>
            </a:lvl1pPr>
          </a:lstStyle>
          <a:p>
            <a:pPr rtl="0"/>
            <a:r>
              <a:rPr lang="ja-JP" altLang="en-US" noProof="0" dirty="0"/>
              <a:t>名前</a:t>
            </a:r>
          </a:p>
        </p:txBody>
      </p:sp>
      <p:sp>
        <p:nvSpPr>
          <p:cNvPr id="10" name="テキスト プレースホルダー 4">
            <a:extLst>
              <a:ext uri="{FF2B5EF4-FFF2-40B4-BE49-F238E27FC236}">
                <a16:creationId xmlns:a16="http://schemas.microsoft.com/office/drawing/2014/main" id="{359BE165-3EB5-4C11-8B53-6E98C0BC2E65}"/>
              </a:ext>
            </a:extLst>
          </p:cNvPr>
          <p:cNvSpPr>
            <a:spLocks noGrp="1"/>
          </p:cNvSpPr>
          <p:nvPr>
            <p:ph type="body" sz="quarter" idx="16" hasCustomPrompt="1"/>
          </p:nvPr>
        </p:nvSpPr>
        <p:spPr>
          <a:xfrm>
            <a:off x="6822929" y="3839451"/>
            <a:ext cx="3445782" cy="288000"/>
          </a:xfrm>
          <a:prstGeom prst="rect">
            <a:avLst/>
          </a:prstGeom>
        </p:spPr>
        <p:txBody>
          <a:bodyPr rtlCol="0"/>
          <a:lstStyle>
            <a:lvl1pPr marL="0" indent="0">
              <a:buNone/>
              <a:defRPr sz="1800">
                <a:latin typeface="Meiryo UI" panose="020B0604030504040204" pitchFamily="50" charset="-128"/>
                <a:ea typeface="Meiryo UI" panose="020B0604030504040204" pitchFamily="50" charset="-128"/>
                <a:cs typeface="Meiryo UI" panose="020B0604030504040204" pitchFamily="50" charset="-128"/>
              </a:defRPr>
            </a:lvl1pPr>
          </a:lstStyle>
          <a:p>
            <a:pPr rtl="0"/>
            <a:r>
              <a:rPr lang="ja-JP" altLang="en-US" noProof="0" dirty="0"/>
              <a:t>電話番号</a:t>
            </a:r>
          </a:p>
        </p:txBody>
      </p:sp>
      <p:sp>
        <p:nvSpPr>
          <p:cNvPr id="11" name="テキスト プレースホルダー 5">
            <a:extLst>
              <a:ext uri="{FF2B5EF4-FFF2-40B4-BE49-F238E27FC236}">
                <a16:creationId xmlns:a16="http://schemas.microsoft.com/office/drawing/2014/main" id="{79D05293-35AD-495F-A7AE-942398090B15}"/>
              </a:ext>
            </a:extLst>
          </p:cNvPr>
          <p:cNvSpPr>
            <a:spLocks noGrp="1"/>
          </p:cNvSpPr>
          <p:nvPr>
            <p:ph type="body" sz="quarter" idx="17" hasCustomPrompt="1"/>
          </p:nvPr>
        </p:nvSpPr>
        <p:spPr>
          <a:xfrm>
            <a:off x="6822928" y="4216669"/>
            <a:ext cx="3445783" cy="289070"/>
          </a:xfrm>
          <a:prstGeom prst="rect">
            <a:avLst/>
          </a:prstGeom>
        </p:spPr>
        <p:txBody>
          <a:bodyPr rtlCol="0"/>
          <a:lstStyle>
            <a:lvl1pPr marL="0" indent="0">
              <a:buNone/>
              <a:defRPr sz="1800">
                <a:latin typeface="Meiryo UI" panose="020B0604030504040204" pitchFamily="50" charset="-128"/>
                <a:ea typeface="Meiryo UI" panose="020B0604030504040204" pitchFamily="50" charset="-128"/>
                <a:cs typeface="Meiryo UI" panose="020B0604030504040204" pitchFamily="50" charset="-128"/>
              </a:defRPr>
            </a:lvl1pPr>
          </a:lstStyle>
          <a:p>
            <a:pPr rtl="0"/>
            <a:r>
              <a:rPr lang="ja-JP" altLang="en-US" noProof="0" dirty="0"/>
              <a:t>メール アドレス​​ </a:t>
            </a:r>
          </a:p>
        </p:txBody>
      </p:sp>
      <p:sp>
        <p:nvSpPr>
          <p:cNvPr id="13" name="テキスト プレースホルダー 21">
            <a:extLst>
              <a:ext uri="{FF2B5EF4-FFF2-40B4-BE49-F238E27FC236}">
                <a16:creationId xmlns:a16="http://schemas.microsoft.com/office/drawing/2014/main" id="{997A03F2-8D8A-4425-9F56-66DB33CE11A1}"/>
              </a:ext>
            </a:extLst>
          </p:cNvPr>
          <p:cNvSpPr>
            <a:spLocks noGrp="1"/>
          </p:cNvSpPr>
          <p:nvPr>
            <p:ph type="body" sz="quarter" idx="18" hasCustomPrompt="1"/>
          </p:nvPr>
        </p:nvSpPr>
        <p:spPr>
          <a:xfrm>
            <a:off x="6822929" y="4594957"/>
            <a:ext cx="3445782" cy="288000"/>
          </a:xfrm>
          <a:prstGeom prst="rect">
            <a:avLst/>
          </a:prstGeom>
        </p:spPr>
        <p:txBody>
          <a:bodyPr rtlCol="0"/>
          <a:lstStyle>
            <a:lvl1pPr marL="0" indent="0">
              <a:buNone/>
              <a:defRPr sz="1800">
                <a:latin typeface="Meiryo UI" panose="020B0604030504040204" pitchFamily="50" charset="-128"/>
                <a:ea typeface="Meiryo UI" panose="020B0604030504040204" pitchFamily="50" charset="-128"/>
                <a:cs typeface="Meiryo UI" panose="020B0604030504040204" pitchFamily="50" charset="-128"/>
              </a:defRPr>
            </a:lvl1pPr>
          </a:lstStyle>
          <a:p>
            <a:pPr rtl="0"/>
            <a:r>
              <a:rPr lang="ja-JP" altLang="en-US" noProof="0" dirty="0"/>
              <a:t>会社の </a:t>
            </a:r>
            <a:r>
              <a:rPr lang="en-US" altLang="ja-JP" noProof="0" dirty="0"/>
              <a:t>Web </a:t>
            </a:r>
            <a:r>
              <a:rPr lang="ja-JP" altLang="en-US" noProof="0" dirty="0"/>
              <a:t>サイト</a:t>
            </a:r>
          </a:p>
        </p:txBody>
      </p:sp>
      <p:sp>
        <p:nvSpPr>
          <p:cNvPr id="14" name="図形 4157">
            <a:extLst>
              <a:ext uri="{FF2B5EF4-FFF2-40B4-BE49-F238E27FC236}">
                <a16:creationId xmlns:a16="http://schemas.microsoft.com/office/drawing/2014/main" id="{A30A8F28-98F4-425F-A750-78192A157DF4}"/>
              </a:ext>
            </a:extLst>
          </p:cNvPr>
          <p:cNvSpPr/>
          <p:nvPr userDrawn="1"/>
        </p:nvSpPr>
        <p:spPr>
          <a:xfrm>
            <a:off x="6458938" y="3505247"/>
            <a:ext cx="258875" cy="258875"/>
          </a:xfrm>
          <a:custGeom>
            <a:avLst/>
            <a:gdLst/>
            <a:ahLst/>
            <a:cxnLst>
              <a:cxn ang="0">
                <a:pos x="wd2" y="hd2"/>
              </a:cxn>
              <a:cxn ang="5400000">
                <a:pos x="wd2" y="hd2"/>
              </a:cxn>
              <a:cxn ang="10800000">
                <a:pos x="wd2" y="hd2"/>
              </a:cxn>
              <a:cxn ang="16200000">
                <a:pos x="wd2" y="hd2"/>
              </a:cxn>
            </a:cxnLst>
            <a:rect l="0" t="0" r="r" b="b"/>
            <a:pathLst>
              <a:path w="21600" h="21600" extrusionOk="0">
                <a:moveTo>
                  <a:pt x="17958" y="17505"/>
                </a:moveTo>
                <a:cubicBezTo>
                  <a:pt x="17372" y="16944"/>
                  <a:pt x="16242" y="15945"/>
                  <a:pt x="15117" y="15413"/>
                </a:cubicBezTo>
                <a:cubicBezTo>
                  <a:pt x="14189" y="14975"/>
                  <a:pt x="13657" y="14531"/>
                  <a:pt x="13491" y="14057"/>
                </a:cubicBezTo>
                <a:cubicBezTo>
                  <a:pt x="13377" y="13728"/>
                  <a:pt x="13428" y="13351"/>
                  <a:pt x="13649" y="12904"/>
                </a:cubicBezTo>
                <a:cubicBezTo>
                  <a:pt x="13815" y="12567"/>
                  <a:pt x="13972" y="12286"/>
                  <a:pt x="14117" y="12028"/>
                </a:cubicBezTo>
                <a:cubicBezTo>
                  <a:pt x="14730" y="10934"/>
                  <a:pt x="15203" y="10145"/>
                  <a:pt x="15203" y="7348"/>
                </a:cubicBezTo>
                <a:cubicBezTo>
                  <a:pt x="15203" y="3162"/>
                  <a:pt x="12787" y="2951"/>
                  <a:pt x="12309" y="2951"/>
                </a:cubicBezTo>
                <a:cubicBezTo>
                  <a:pt x="11917" y="2951"/>
                  <a:pt x="11672" y="3037"/>
                  <a:pt x="11435" y="3121"/>
                </a:cubicBezTo>
                <a:cubicBezTo>
                  <a:pt x="11175" y="3213"/>
                  <a:pt x="10907" y="3309"/>
                  <a:pt x="10296" y="3319"/>
                </a:cubicBezTo>
                <a:cubicBezTo>
                  <a:pt x="9190" y="3337"/>
                  <a:pt x="6873" y="3375"/>
                  <a:pt x="6873" y="7226"/>
                </a:cubicBezTo>
                <a:cubicBezTo>
                  <a:pt x="6873" y="9919"/>
                  <a:pt x="7574" y="11156"/>
                  <a:pt x="8125" y="12150"/>
                </a:cubicBezTo>
                <a:cubicBezTo>
                  <a:pt x="8266" y="12404"/>
                  <a:pt x="8399" y="12645"/>
                  <a:pt x="8505" y="12885"/>
                </a:cubicBezTo>
                <a:cubicBezTo>
                  <a:pt x="8973" y="13949"/>
                  <a:pt x="8631" y="14693"/>
                  <a:pt x="7426" y="15224"/>
                </a:cubicBezTo>
                <a:cubicBezTo>
                  <a:pt x="5905" y="15897"/>
                  <a:pt x="5188" y="16247"/>
                  <a:pt x="3693" y="17562"/>
                </a:cubicBezTo>
                <a:cubicBezTo>
                  <a:pt x="2017" y="15800"/>
                  <a:pt x="982" y="13423"/>
                  <a:pt x="982" y="10800"/>
                </a:cubicBezTo>
                <a:cubicBezTo>
                  <a:pt x="982" y="5377"/>
                  <a:pt x="5377" y="982"/>
                  <a:pt x="10800" y="982"/>
                </a:cubicBezTo>
                <a:cubicBezTo>
                  <a:pt x="16223" y="982"/>
                  <a:pt x="20618" y="5377"/>
                  <a:pt x="20618" y="10800"/>
                </a:cubicBezTo>
                <a:cubicBezTo>
                  <a:pt x="20618" y="13395"/>
                  <a:pt x="19603" y="15749"/>
                  <a:pt x="17958" y="17505"/>
                </a:cubicBezTo>
                <a:moveTo>
                  <a:pt x="10800" y="20618"/>
                </a:moveTo>
                <a:cubicBezTo>
                  <a:pt x="8356" y="20618"/>
                  <a:pt x="6125" y="19720"/>
                  <a:pt x="4407" y="18242"/>
                </a:cubicBezTo>
                <a:cubicBezTo>
                  <a:pt x="5730" y="17084"/>
                  <a:pt x="6362" y="16767"/>
                  <a:pt x="7823" y="16122"/>
                </a:cubicBezTo>
                <a:cubicBezTo>
                  <a:pt x="9515" y="15375"/>
                  <a:pt x="10091" y="14051"/>
                  <a:pt x="9403" y="12489"/>
                </a:cubicBezTo>
                <a:cubicBezTo>
                  <a:pt x="9279" y="12208"/>
                  <a:pt x="9136" y="11949"/>
                  <a:pt x="8984" y="11674"/>
                </a:cubicBezTo>
                <a:cubicBezTo>
                  <a:pt x="8461" y="10732"/>
                  <a:pt x="7855" y="9665"/>
                  <a:pt x="7855" y="7226"/>
                </a:cubicBezTo>
                <a:cubicBezTo>
                  <a:pt x="7855" y="4341"/>
                  <a:pt x="9224" y="4318"/>
                  <a:pt x="10312" y="4300"/>
                </a:cubicBezTo>
                <a:cubicBezTo>
                  <a:pt x="11084" y="4287"/>
                  <a:pt x="11461" y="4154"/>
                  <a:pt x="11763" y="4047"/>
                </a:cubicBezTo>
                <a:cubicBezTo>
                  <a:pt x="11964" y="3975"/>
                  <a:pt x="12086" y="3933"/>
                  <a:pt x="12309" y="3933"/>
                </a:cubicBezTo>
                <a:cubicBezTo>
                  <a:pt x="13218" y="3933"/>
                  <a:pt x="14221" y="4830"/>
                  <a:pt x="14221" y="7348"/>
                </a:cubicBezTo>
                <a:cubicBezTo>
                  <a:pt x="14221" y="9888"/>
                  <a:pt x="13840" y="10513"/>
                  <a:pt x="13261" y="11548"/>
                </a:cubicBezTo>
                <a:cubicBezTo>
                  <a:pt x="13108" y="11820"/>
                  <a:pt x="12943" y="12115"/>
                  <a:pt x="12768" y="12470"/>
                </a:cubicBezTo>
                <a:cubicBezTo>
                  <a:pt x="12430" y="13155"/>
                  <a:pt x="12362" y="13798"/>
                  <a:pt x="12565" y="14380"/>
                </a:cubicBezTo>
                <a:cubicBezTo>
                  <a:pt x="12825" y="15126"/>
                  <a:pt x="13502" y="15737"/>
                  <a:pt x="14696" y="16302"/>
                </a:cubicBezTo>
                <a:cubicBezTo>
                  <a:pt x="15675" y="16764"/>
                  <a:pt x="16700" y="17667"/>
                  <a:pt x="17251" y="18189"/>
                </a:cubicBezTo>
                <a:cubicBezTo>
                  <a:pt x="15525" y="19697"/>
                  <a:pt x="13272" y="20618"/>
                  <a:pt x="10800" y="20618"/>
                </a:cubicBezTo>
                <a:moveTo>
                  <a:pt x="10800" y="0"/>
                </a:moveTo>
                <a:cubicBezTo>
                  <a:pt x="4835" y="0"/>
                  <a:pt x="0" y="4835"/>
                  <a:pt x="0" y="10800"/>
                </a:cubicBezTo>
                <a:cubicBezTo>
                  <a:pt x="0" y="16764"/>
                  <a:pt x="4835" y="21600"/>
                  <a:pt x="10800" y="21600"/>
                </a:cubicBezTo>
                <a:cubicBezTo>
                  <a:pt x="16765" y="21600"/>
                  <a:pt x="21600" y="16764"/>
                  <a:pt x="21600" y="10800"/>
                </a:cubicBezTo>
                <a:cubicBezTo>
                  <a:pt x="21600" y="4835"/>
                  <a:pt x="16765" y="0"/>
                  <a:pt x="10800" y="0"/>
                </a:cubicBezTo>
              </a:path>
            </a:pathLst>
          </a:custGeom>
          <a:solidFill>
            <a:schemeClr val="accent2"/>
          </a:solidFill>
          <a:ln w="12700">
            <a:miter lim="400000"/>
          </a:ln>
        </p:spPr>
        <p:txBody>
          <a:bodyPr lIns="38100" tIns="38100" rIns="38100" bIns="38100" rtlCol="0" anchor="ctr"/>
          <a:lstStyle/>
          <a:p>
            <a:pPr algn="ctr" defTabSz="457200" rtl="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ja-JP" altLang="en-US" noProof="0" dirty="0">
              <a:latin typeface="Meiryo UI" panose="020B0604030504040204" pitchFamily="50" charset="-128"/>
              <a:ea typeface="Meiryo UI" panose="020B0604030504040204" pitchFamily="50" charset="-128"/>
            </a:endParaRPr>
          </a:p>
        </p:txBody>
      </p:sp>
      <p:sp>
        <p:nvSpPr>
          <p:cNvPr id="2" name="タイトル 1" title="タイトル​​">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1821022"/>
            <a:ext cx="4853573" cy="1616252"/>
          </a:xfrm>
          <a:prstGeom prst="rect">
            <a:avLst/>
          </a:prstGeom>
        </p:spPr>
        <p:txBody>
          <a:bodyPr rtlCol="0" anchor="b">
            <a:normAutofit/>
          </a:bodyPr>
          <a:lstStyle>
            <a:lvl1pPr algn="l">
              <a:defRPr sz="4300" b="1">
                <a:solidFill>
                  <a:schemeClr val="accent1"/>
                </a:solidFill>
                <a:latin typeface="Meiryo UI" panose="020B0604030504040204" pitchFamily="50" charset="-128"/>
                <a:ea typeface="Meiryo UI" panose="020B0604030504040204" pitchFamily="50" charset="-128"/>
              </a:defRPr>
            </a:lvl1pPr>
          </a:lstStyle>
          <a:p>
            <a:pPr rtl="0"/>
            <a:r>
              <a:rPr lang="ja-JP" altLang="en-US" noProof="0" dirty="0"/>
              <a:t>マスター タイトルの書式設定</a:t>
            </a:r>
          </a:p>
        </p:txBody>
      </p:sp>
      <p:sp>
        <p:nvSpPr>
          <p:cNvPr id="15" name="図形 4186">
            <a:extLst>
              <a:ext uri="{FF2B5EF4-FFF2-40B4-BE49-F238E27FC236}">
                <a16:creationId xmlns:a16="http://schemas.microsoft.com/office/drawing/2014/main" id="{2F84D399-8148-4E86-A1E4-BE7D1D81383A}"/>
              </a:ext>
            </a:extLst>
          </p:cNvPr>
          <p:cNvSpPr/>
          <p:nvPr userDrawn="1"/>
        </p:nvSpPr>
        <p:spPr>
          <a:xfrm>
            <a:off x="6507622" y="3897986"/>
            <a:ext cx="161507" cy="296095"/>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1"/>
                  <a:pt x="1612" y="21600"/>
                  <a:pt x="3600" y="21600"/>
                </a:cubicBezTo>
                <a:lnTo>
                  <a:pt x="18000" y="21600"/>
                </a:lnTo>
                <a:cubicBezTo>
                  <a:pt x="19988" y="21600"/>
                  <a:pt x="21600" y="20721"/>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accent2"/>
          </a:solidFill>
          <a:ln w="12700">
            <a:miter lim="400000"/>
          </a:ln>
        </p:spPr>
        <p:txBody>
          <a:bodyPr lIns="38100" tIns="38100" rIns="38100" bIns="38100" rtlCol="0" anchor="ctr"/>
          <a:lstStyle/>
          <a:p>
            <a:pPr algn="ctr" defTabSz="457200" rtl="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ja-JP" altLang="en-US" noProof="0" dirty="0">
              <a:latin typeface="Meiryo UI" panose="020B0604030504040204" pitchFamily="50" charset="-128"/>
              <a:ea typeface="Meiryo UI" panose="020B0604030504040204" pitchFamily="50" charset="-128"/>
            </a:endParaRPr>
          </a:p>
        </p:txBody>
      </p:sp>
      <p:sp>
        <p:nvSpPr>
          <p:cNvPr id="19" name="図形 4379">
            <a:extLst>
              <a:ext uri="{FF2B5EF4-FFF2-40B4-BE49-F238E27FC236}">
                <a16:creationId xmlns:a16="http://schemas.microsoft.com/office/drawing/2014/main" id="{E4408FF8-E342-42F8-BBE9-1220822B5E99}"/>
              </a:ext>
            </a:extLst>
          </p:cNvPr>
          <p:cNvSpPr/>
          <p:nvPr userDrawn="1"/>
        </p:nvSpPr>
        <p:spPr>
          <a:xfrm>
            <a:off x="6458938" y="4327945"/>
            <a:ext cx="258875" cy="188273"/>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2"/>
                  <a:pt x="19964" y="1433"/>
                </a:cubicBezTo>
                <a:lnTo>
                  <a:pt x="11465" y="13118"/>
                </a:lnTo>
                <a:cubicBezTo>
                  <a:pt x="11288" y="13362"/>
                  <a:pt x="11051" y="13497"/>
                  <a:pt x="10800" y="13497"/>
                </a:cubicBezTo>
                <a:cubicBezTo>
                  <a:pt x="10549" y="13497"/>
                  <a:pt x="10312" y="13362"/>
                  <a:pt x="10134" y="13118"/>
                </a:cubicBezTo>
                <a:lnTo>
                  <a:pt x="1637" y="1433"/>
                </a:lnTo>
                <a:cubicBezTo>
                  <a:pt x="1739" y="1382"/>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chemeClr val="accent2"/>
          </a:solidFill>
          <a:ln w="12700">
            <a:miter lim="400000"/>
          </a:ln>
        </p:spPr>
        <p:txBody>
          <a:bodyPr lIns="38100" tIns="38100" rIns="38100" bIns="38100" rtlCol="0" anchor="ctr"/>
          <a:lstStyle/>
          <a:p>
            <a:pPr algn="ctr" defTabSz="457200" rtl="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ja-JP" altLang="en-US" noProof="0" dirty="0">
              <a:latin typeface="Meiryo UI" panose="020B0604030504040204" pitchFamily="50" charset="-128"/>
              <a:ea typeface="Meiryo UI" panose="020B0604030504040204" pitchFamily="50" charset="-128"/>
            </a:endParaRPr>
          </a:p>
        </p:txBody>
      </p:sp>
      <p:sp>
        <p:nvSpPr>
          <p:cNvPr id="20" name="図形 4487">
            <a:extLst>
              <a:ext uri="{FF2B5EF4-FFF2-40B4-BE49-F238E27FC236}">
                <a16:creationId xmlns:a16="http://schemas.microsoft.com/office/drawing/2014/main" id="{11D27456-C005-4109-9E74-0B692200A0B3}"/>
              </a:ext>
            </a:extLst>
          </p:cNvPr>
          <p:cNvSpPr/>
          <p:nvPr userDrawn="1"/>
        </p:nvSpPr>
        <p:spPr>
          <a:xfrm>
            <a:off x="6471716" y="4650082"/>
            <a:ext cx="233318" cy="233318"/>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accent2"/>
          </a:solidFill>
          <a:ln w="12700">
            <a:miter lim="400000"/>
          </a:ln>
        </p:spPr>
        <p:txBody>
          <a:bodyPr lIns="38100" tIns="38100" rIns="38100" bIns="38100" rtlCol="0" anchor="ctr"/>
          <a:lstStyle/>
          <a:p>
            <a:pPr algn="ctr" defTabSz="457200" rtl="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ja-JP" altLang="en-US" noProof="0" dirty="0">
              <a:latin typeface="Meiryo UI" panose="020B0604030504040204" pitchFamily="50" charset="-128"/>
              <a:ea typeface="Meiryo UI" panose="020B0604030504040204" pitchFamily="50" charset="-128"/>
            </a:endParaRPr>
          </a:p>
        </p:txBody>
      </p:sp>
      <p:sp>
        <p:nvSpPr>
          <p:cNvPr id="21" name="直角三角形 20">
            <a:extLst>
              <a:ext uri="{FF2B5EF4-FFF2-40B4-BE49-F238E27FC236}">
                <a16:creationId xmlns:a16="http://schemas.microsoft.com/office/drawing/2014/main" id="{FDDD2B84-3CB9-4567-8C91-C538E8A1C89F}"/>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latin typeface="Meiryo UI" panose="020B0604030504040204" pitchFamily="50" charset="-128"/>
              <a:ea typeface="Meiryo UI" panose="020B0604030504040204" pitchFamily="50" charset="-128"/>
            </a:endParaRPr>
          </a:p>
        </p:txBody>
      </p:sp>
      <p:cxnSp>
        <p:nvCxnSpPr>
          <p:cNvPr id="22" name="直線​​コネクタ(S) 21">
            <a:extLst>
              <a:ext uri="{FF2B5EF4-FFF2-40B4-BE49-F238E27FC236}">
                <a16:creationId xmlns:a16="http://schemas.microsoft.com/office/drawing/2014/main" id="{34EF3020-1476-41B1-9FE7-B476A25C53D3}"/>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B1B64EC3-B232-415D-8E27-EB3E24D13922}"/>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直線​​コネクタ(S) 23">
            <a:extLst>
              <a:ext uri="{FF2B5EF4-FFF2-40B4-BE49-F238E27FC236}">
                <a16:creationId xmlns:a16="http://schemas.microsoft.com/office/drawing/2014/main" id="{2261CE2F-F199-4242-AC6C-692676B81FF1}"/>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図プレースホルダー 24">
            <a:extLst>
              <a:ext uri="{FF2B5EF4-FFF2-40B4-BE49-F238E27FC236}">
                <a16:creationId xmlns:a16="http://schemas.microsoft.com/office/drawing/2014/main" id="{89C0506D-0CA6-4583-9D04-24E7F4D16AD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rtlCol="0" anchor="ctr">
            <a:noAutofit/>
          </a:bodyPr>
          <a:lstStyle>
            <a:lvl1pPr marL="0" indent="0" algn="ctr">
              <a:buNone/>
              <a:defRPr>
                <a:solidFill>
                  <a:schemeClr val="tx1"/>
                </a:solidFill>
                <a:latin typeface="Meiryo UI" panose="020B0604030504040204" pitchFamily="50" charset="-128"/>
                <a:ea typeface="Meiryo UI" panose="020B0604030504040204" pitchFamily="50" charset="-128"/>
              </a:defRPr>
            </a:lvl1pPr>
          </a:lstStyle>
          <a:p>
            <a:pPr rtl="0"/>
            <a:r>
              <a:rPr lang="ja-JP" altLang="en-US" noProof="0"/>
              <a:t>アイコンをクリックして図を追加</a:t>
            </a:r>
            <a:endParaRPr lang="ja-JP" altLang="en-US" noProof="0" dirty="0"/>
          </a:p>
        </p:txBody>
      </p:sp>
    </p:spTree>
    <p:extLst>
      <p:ext uri="{BB962C8B-B14F-4D97-AF65-F5344CB8AC3E}">
        <p14:creationId xmlns:p14="http://schemas.microsoft.com/office/powerpoint/2010/main" val="3839051282"/>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フッター プレースホルダー 4">
            <a:extLst>
              <a:ext uri="{FF2B5EF4-FFF2-40B4-BE49-F238E27FC236}">
                <a16:creationId xmlns:a16="http://schemas.microsoft.com/office/drawing/2014/main" id="{BDB16155-303B-403D-8B49-D4CEE47D6863}"/>
              </a:ext>
            </a:extLst>
          </p:cNvPr>
          <p:cNvSpPr>
            <a:spLocks noGrp="1"/>
          </p:cNvSpPr>
          <p:nvPr>
            <p:ph type="ftr" sz="quarter" idx="3"/>
          </p:nvPr>
        </p:nvSpPr>
        <p:spPr>
          <a:xfrm>
            <a:off x="338530" y="6356350"/>
            <a:ext cx="4114800" cy="365125"/>
          </a:xfrm>
          <a:prstGeom prst="rect">
            <a:avLst/>
          </a:prstGeom>
        </p:spPr>
        <p:txBody>
          <a:bodyPr vert="horz" lIns="91440" tIns="45720" rIns="91440" bIns="45720" rtlCol="0" anchor="ctr"/>
          <a:lstStyle>
            <a:lvl1pPr algn="l">
              <a:defRPr sz="1200">
                <a:solidFill>
                  <a:schemeClr val="bg2"/>
                </a:solidFill>
                <a:latin typeface="Meiryo UI" panose="020B0604030504040204" pitchFamily="50" charset="-128"/>
                <a:ea typeface="Meiryo UI" panose="020B0604030504040204" pitchFamily="50" charset="-128"/>
              </a:defRPr>
            </a:lvl1pPr>
          </a:lstStyle>
          <a:p>
            <a:endParaRPr lang="ja-JP" altLang="en-US" dirty="0"/>
          </a:p>
        </p:txBody>
      </p:sp>
      <p:sp>
        <p:nvSpPr>
          <p:cNvPr id="6" name="スライド番号プレースホルダー 5">
            <a:extLst>
              <a:ext uri="{FF2B5EF4-FFF2-40B4-BE49-F238E27FC236}">
                <a16:creationId xmlns:a16="http://schemas.microsoft.com/office/drawing/2014/main" id="{6B915EF5-4ABE-4759-AC09-679CD6083A55}"/>
              </a:ext>
            </a:extLst>
          </p:cNvPr>
          <p:cNvSpPr>
            <a:spLocks noGrp="1"/>
          </p:cNvSpPr>
          <p:nvPr>
            <p:ph type="sldNum" sz="quarter" idx="4"/>
          </p:nvPr>
        </p:nvSpPr>
        <p:spPr>
          <a:xfrm>
            <a:off x="11146971" y="6356350"/>
            <a:ext cx="740227" cy="365125"/>
          </a:xfrm>
          <a:prstGeom prst="rect">
            <a:avLst/>
          </a:prstGeom>
        </p:spPr>
        <p:txBody>
          <a:bodyPr vert="horz" lIns="91440" tIns="45720" rIns="91440" bIns="45720" rtlCol="0" anchor="ctr"/>
          <a:lstStyle>
            <a:lvl1pPr algn="r">
              <a:defRPr sz="1200">
                <a:solidFill>
                  <a:schemeClr val="bg2"/>
                </a:solidFill>
                <a:latin typeface="Meiryo UI" panose="020B0604030504040204" pitchFamily="50" charset="-128"/>
                <a:ea typeface="Meiryo UI" panose="020B0604030504040204" pitchFamily="50" charset="-128"/>
              </a:defRPr>
            </a:lvl1pPr>
          </a:lstStyle>
          <a:p>
            <a:fld id="{8699F50C-BE38-4BD0-BA84-9B090E1F2B9B}" type="slidenum">
              <a:rPr lang="en-US" altLang="ja-JP" smtClean="0"/>
              <a:pPr/>
              <a:t>‹#›</a:t>
            </a:fld>
            <a:endParaRPr lang="ja-JP" altLang="en-US" dirty="0"/>
          </a:p>
        </p:txBody>
      </p:sp>
      <p:sp>
        <p:nvSpPr>
          <p:cNvPr id="9" name="タイトル プレースホルダー 8">
            <a:extLst>
              <a:ext uri="{FF2B5EF4-FFF2-40B4-BE49-F238E27FC236}">
                <a16:creationId xmlns:a16="http://schemas.microsoft.com/office/drawing/2014/main" id="{AA2D2B61-D240-024D-AD60-4162EF1528B9}"/>
              </a:ext>
            </a:extLst>
          </p:cNvPr>
          <p:cNvSpPr>
            <a:spLocks noGrp="1"/>
          </p:cNvSpPr>
          <p:nvPr>
            <p:ph type="title"/>
          </p:nvPr>
        </p:nvSpPr>
        <p:spPr>
          <a:xfrm>
            <a:off x="518678" y="209029"/>
            <a:ext cx="10835122" cy="1147968"/>
          </a:xfrm>
          <a:prstGeom prst="rect">
            <a:avLst/>
          </a:prstGeom>
        </p:spPr>
        <p:txBody>
          <a:bodyPr vert="horz" lIns="91440" tIns="45720" rIns="91440" bIns="0" rtlCol="0" anchor="b">
            <a:normAutofit/>
          </a:bodyPr>
          <a:lstStyle/>
          <a:p>
            <a:pPr rtl="0"/>
            <a:r>
              <a:rPr lang="ja-JP" altLang="en-US" noProof="0" dirty="0"/>
              <a:t>マスター タイトルの書式設定</a:t>
            </a:r>
          </a:p>
        </p:txBody>
      </p:sp>
    </p:spTree>
    <p:extLst>
      <p:ext uri="{BB962C8B-B14F-4D97-AF65-F5344CB8AC3E}">
        <p14:creationId xmlns:p14="http://schemas.microsoft.com/office/powerpoint/2010/main" val="156488508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85" r:id="rId3"/>
    <p:sldLayoutId id="2147483706" r:id="rId4"/>
    <p:sldLayoutId id="2147483708" r:id="rId5"/>
    <p:sldLayoutId id="2147483704" r:id="rId6"/>
    <p:sldLayoutId id="2147483689" r:id="rId7"/>
    <p:sldLayoutId id="2147483668" r:id="rId8"/>
    <p:sldLayoutId id="2147483707" r:id="rId9"/>
    <p:sldLayoutId id="2147483710" r:id="rId10"/>
    <p:sldLayoutId id="2147483711" r:id="rId11"/>
    <p:sldLayoutId id="2147483712" r:id="rId12"/>
    <p:sldLayoutId id="2147483713" r:id="rId13"/>
    <p:sldLayoutId id="2147483714" r:id="rId14"/>
    <p:sldLayoutId id="2147483715" r:id="rId15"/>
    <p:sldLayoutId id="2147483716" r:id="rId16"/>
    <p:sldLayoutId id="2147483692" r:id="rId17"/>
    <p:sldLayoutId id="2147483697" r:id="rId18"/>
    <p:sldLayoutId id="2147483674" r:id="rId19"/>
  </p:sldLayoutIdLst>
  <p:hf hdr="0" ftr="0" dt="0"/>
  <p:txStyles>
    <p:titleStyle>
      <a:lvl1pPr algn="l" defTabSz="914400" rtl="0" eaLnBrk="1" latinLnBrk="0" hangingPunct="1">
        <a:lnSpc>
          <a:spcPct val="90000"/>
        </a:lnSpc>
        <a:spcBef>
          <a:spcPct val="0"/>
        </a:spcBef>
        <a:buNone/>
        <a:defRPr kumimoji="1" lang="en-IN" sz="4400" b="1" kern="1200">
          <a:solidFill>
            <a:schemeClr val="accent1"/>
          </a:solidFill>
          <a:latin typeface="Meiryo UI" panose="020B0604030504040204" pitchFamily="50" charset="-128"/>
          <a:ea typeface="Meiryo UI" panose="020B0604030504040204" pitchFamily="50" charset="-128"/>
          <a:cs typeface="+mj-cs"/>
        </a:defRPr>
      </a:lvl1pPr>
    </p:titleStyle>
    <p:body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kumimoji="1"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36.pn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9.xml"/><Relationship Id="rId5" Type="http://schemas.openxmlformats.org/officeDocument/2006/relationships/image" Target="../media/image2.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hyperlink" Target="http://msr-1010.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プレースホルダー 16" title="建物の画像">
            <a:extLst>
              <a:ext uri="{FF2B5EF4-FFF2-40B4-BE49-F238E27FC236}">
                <a16:creationId xmlns:a16="http://schemas.microsoft.com/office/drawing/2014/main" id="{257F6BCE-75BB-4ECD-BEA5-21C36A9CC0E9}"/>
              </a:ext>
            </a:extLst>
          </p:cNvPr>
          <p:cNvPicPr>
            <a:picLocks noGrp="1" noChangeAspect="1"/>
          </p:cNvPicPr>
          <p:nvPr>
            <p:ph type="pic" sz="quarter" idx="13"/>
          </p:nvPr>
        </p:nvPicPr>
        <p:blipFill>
          <a:blip r:embed="rId3"/>
          <a:srcRect l="20784" r="20784"/>
          <a:stretch>
            <a:fillRect/>
          </a:stretch>
        </p:blipFill>
        <p:spPr/>
      </p:pic>
      <p:sp>
        <p:nvSpPr>
          <p:cNvPr id="18" name="六角形 17" descr="画像アクセントの中心に濃い単色の六角形">
            <a:extLst>
              <a:ext uri="{FF2B5EF4-FFF2-40B4-BE49-F238E27FC236}">
                <a16:creationId xmlns:a16="http://schemas.microsoft.com/office/drawing/2014/main" id="{0E6B042D-E9CB-40E0-AAE9-6AD11F53E044}"/>
              </a:ext>
            </a:extLst>
          </p:cNvPr>
          <p:cNvSpPr/>
          <p:nvPr/>
        </p:nvSpPr>
        <p:spPr>
          <a:xfrm rot="16200000">
            <a:off x="2679702" y="2388914"/>
            <a:ext cx="2412998" cy="2080172"/>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dirty="0">
              <a:latin typeface="Meiryo UI" panose="020B0604030504040204" pitchFamily="50" charset="-128"/>
              <a:ea typeface="Meiryo UI" panose="020B0604030504040204" pitchFamily="50" charset="-128"/>
            </a:endParaRPr>
          </a:p>
        </p:txBody>
      </p:sp>
      <p:grpSp>
        <p:nvGrpSpPr>
          <p:cNvPr id="19" name="グループ 18" descr="会社の名前とロゴ、情報のグループ&#10;">
            <a:extLst>
              <a:ext uri="{FF2B5EF4-FFF2-40B4-BE49-F238E27FC236}">
                <a16:creationId xmlns:a16="http://schemas.microsoft.com/office/drawing/2014/main" id="{5B07AEC6-55AE-4E18-BEEA-A226E87C7897}"/>
              </a:ext>
            </a:extLst>
          </p:cNvPr>
          <p:cNvGrpSpPr/>
          <p:nvPr/>
        </p:nvGrpSpPr>
        <p:grpSpPr>
          <a:xfrm>
            <a:off x="2869363" y="2927825"/>
            <a:ext cx="2063678" cy="1031169"/>
            <a:chOff x="2869363" y="2974480"/>
            <a:chExt cx="2063678" cy="1031169"/>
          </a:xfrm>
        </p:grpSpPr>
        <p:sp>
          <p:nvSpPr>
            <p:cNvPr id="20" name="テキスト ボックス 19">
              <a:extLst>
                <a:ext uri="{FF2B5EF4-FFF2-40B4-BE49-F238E27FC236}">
                  <a16:creationId xmlns:a16="http://schemas.microsoft.com/office/drawing/2014/main" id="{94DF2E04-7632-4FED-B0BF-8FB243D982A3}"/>
                </a:ext>
              </a:extLst>
            </p:cNvPr>
            <p:cNvSpPr txBox="1"/>
            <p:nvPr/>
          </p:nvSpPr>
          <p:spPr>
            <a:xfrm>
              <a:off x="2869363" y="2974480"/>
              <a:ext cx="2063678" cy="707886"/>
            </a:xfrm>
            <a:prstGeom prst="rect">
              <a:avLst/>
            </a:prstGeom>
            <a:noFill/>
          </p:spPr>
          <p:txBody>
            <a:bodyPr wrap="square" rtlCol="0">
              <a:spAutoFit/>
            </a:bodyPr>
            <a:lstStyle/>
            <a:p>
              <a:pPr rtl="0"/>
              <a:r>
                <a:rPr lang="ja-JP" altLang="en-US" sz="4000" b="1" dirty="0">
                  <a:solidFill>
                    <a:schemeClr val="bg1"/>
                  </a:solidFill>
                  <a:latin typeface="Meiryo UI" panose="020B0604030504040204" pitchFamily="50" charset="-128"/>
                  <a:ea typeface="Meiryo UI" panose="020B0604030504040204" pitchFamily="50" charset="-128"/>
                </a:rPr>
                <a:t>Ｍ</a:t>
              </a:r>
              <a:r>
                <a:rPr lang="en-US" altLang="ja-JP" sz="4000" b="1" dirty="0">
                  <a:solidFill>
                    <a:schemeClr val="bg1"/>
                  </a:solidFill>
                  <a:latin typeface="Meiryo UI" panose="020B0604030504040204" pitchFamily="50" charset="-128"/>
                  <a:ea typeface="Meiryo UI" panose="020B0604030504040204" pitchFamily="50" charset="-128"/>
                </a:rPr>
                <a:t>.</a:t>
              </a:r>
              <a:r>
                <a:rPr lang="ja-JP" altLang="en-US" sz="4000" b="1" dirty="0">
                  <a:solidFill>
                    <a:schemeClr val="bg1"/>
                  </a:solidFill>
                  <a:latin typeface="Meiryo UI" panose="020B0604030504040204" pitchFamily="50" charset="-128"/>
                  <a:ea typeface="Meiryo UI" panose="020B0604030504040204" pitchFamily="50" charset="-128"/>
                </a:rPr>
                <a:t>Ｓ</a:t>
              </a:r>
              <a:r>
                <a:rPr lang="en-US" altLang="ja-JP" sz="4000" b="1" dirty="0">
                  <a:solidFill>
                    <a:schemeClr val="bg1"/>
                  </a:solidFill>
                  <a:latin typeface="Meiryo UI" panose="020B0604030504040204" pitchFamily="50" charset="-128"/>
                  <a:ea typeface="Meiryo UI" panose="020B0604030504040204" pitchFamily="50" charset="-128"/>
                </a:rPr>
                <a:t>.</a:t>
              </a:r>
              <a:r>
                <a:rPr lang="ja-JP" altLang="en-US" sz="4000" b="1" dirty="0">
                  <a:solidFill>
                    <a:schemeClr val="bg1"/>
                  </a:solidFill>
                  <a:latin typeface="Meiryo UI" panose="020B0604030504040204" pitchFamily="50" charset="-128"/>
                  <a:ea typeface="Meiryo UI" panose="020B0604030504040204" pitchFamily="50" charset="-128"/>
                </a:rPr>
                <a:t>Ｒ</a:t>
              </a:r>
              <a:endParaRPr lang="en-US" altLang="ja-JP" sz="4000" b="1" dirty="0">
                <a:solidFill>
                  <a:schemeClr val="bg1"/>
                </a:solidFill>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FC9A1C71-347B-44A9-88B4-692D9731582D}"/>
                </a:ext>
              </a:extLst>
            </p:cNvPr>
            <p:cNvSpPr txBox="1"/>
            <p:nvPr/>
          </p:nvSpPr>
          <p:spPr>
            <a:xfrm>
              <a:off x="2914539" y="3713261"/>
              <a:ext cx="2018501" cy="292388"/>
            </a:xfrm>
            <a:prstGeom prst="rect">
              <a:avLst/>
            </a:prstGeom>
            <a:noFill/>
          </p:spPr>
          <p:txBody>
            <a:bodyPr wrap="none" rtlCol="0">
              <a:spAutoFit/>
            </a:bodyPr>
            <a:lstStyle/>
            <a:p>
              <a:pPr rtl="0"/>
              <a:r>
                <a:rPr lang="ja-JP" altLang="en-US" sz="1300" dirty="0">
                  <a:solidFill>
                    <a:schemeClr val="bg1"/>
                  </a:solidFill>
                  <a:latin typeface="Meiryo UI" panose="020B0604030504040204" pitchFamily="50" charset="-128"/>
                  <a:ea typeface="Meiryo UI" panose="020B0604030504040204" pitchFamily="50" charset="-128"/>
                  <a:cs typeface="Calibri Light" panose="020F0302020204030204" pitchFamily="34" charset="0"/>
                </a:rPr>
                <a:t>Ａｓｓｏｃｉａｔｉｏｎ</a:t>
              </a:r>
              <a:endParaRPr lang="en-US" altLang="ja-JP" sz="1300" dirty="0">
                <a:solidFill>
                  <a:schemeClr val="bg1"/>
                </a:solidFill>
                <a:latin typeface="Meiryo UI" panose="020B0604030504040204" pitchFamily="50" charset="-128"/>
                <a:ea typeface="Meiryo UI" panose="020B0604030504040204" pitchFamily="50" charset="-128"/>
                <a:cs typeface="Calibri Light" panose="020F0302020204030204" pitchFamily="34" charset="0"/>
              </a:endParaRPr>
            </a:p>
          </p:txBody>
        </p:sp>
      </p:grpSp>
      <p:sp>
        <p:nvSpPr>
          <p:cNvPr id="2" name="タイトル 1">
            <a:extLst>
              <a:ext uri="{FF2B5EF4-FFF2-40B4-BE49-F238E27FC236}">
                <a16:creationId xmlns:a16="http://schemas.microsoft.com/office/drawing/2014/main" id="{3D638ACE-163E-40EB-A458-E794C67EA2A6}"/>
              </a:ext>
            </a:extLst>
          </p:cNvPr>
          <p:cNvSpPr>
            <a:spLocks noGrp="1"/>
          </p:cNvSpPr>
          <p:nvPr>
            <p:ph type="ctrTitle"/>
          </p:nvPr>
        </p:nvSpPr>
        <p:spPr>
          <a:xfrm>
            <a:off x="6375721" y="2006084"/>
            <a:ext cx="4853573" cy="1616252"/>
          </a:xfrm>
        </p:spPr>
        <p:txBody>
          <a:bodyPr rtlCol="0"/>
          <a:lstStyle/>
          <a:p>
            <a:pPr rtl="0"/>
            <a:r>
              <a:rPr lang="ja-JP" altLang="en-US" dirty="0">
                <a:latin typeface="Meiryo UI" panose="020B0604030504040204" pitchFamily="50" charset="-128"/>
                <a:ea typeface="Meiryo UI" panose="020B0604030504040204" pitchFamily="50" charset="-128"/>
              </a:rPr>
              <a:t>入会のご案内</a:t>
            </a:r>
          </a:p>
        </p:txBody>
      </p:sp>
      <p:sp>
        <p:nvSpPr>
          <p:cNvPr id="5" name="Rectangle 2">
            <a:extLst>
              <a:ext uri="{FF2B5EF4-FFF2-40B4-BE49-F238E27FC236}">
                <a16:creationId xmlns:a16="http://schemas.microsoft.com/office/drawing/2014/main" id="{90B83C14-2AE1-44D8-9CD6-88A751B67F94}"/>
              </a:ext>
            </a:extLst>
          </p:cNvPr>
          <p:cNvSpPr>
            <a:spLocks noChangeArrowheads="1"/>
          </p:cNvSpPr>
          <p:nvPr/>
        </p:nvSpPr>
        <p:spPr bwMode="auto">
          <a:xfrm>
            <a:off x="0" y="179864"/>
            <a:ext cx="22442" cy="9747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800" b="0" i="0" u="none" strike="noStrike" cap="none" normalizeH="0" baseline="0" dirty="0">
                <a:ln>
                  <a:noFill/>
                </a:ln>
                <a:solidFill>
                  <a:schemeClr val="tx1"/>
                </a:solidFill>
                <a:effectLst/>
              </a:rPr>
              <a:t> </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pic>
        <p:nvPicPr>
          <p:cNvPr id="12" name="図 11">
            <a:extLst>
              <a:ext uri="{FF2B5EF4-FFF2-40B4-BE49-F238E27FC236}">
                <a16:creationId xmlns:a16="http://schemas.microsoft.com/office/drawing/2014/main" id="{6989E298-2C7E-4993-BD07-538D0ADFE1F4}"/>
              </a:ext>
            </a:extLst>
          </p:cNvPr>
          <p:cNvPicPr>
            <a:picLocks noChangeAspect="1"/>
          </p:cNvPicPr>
          <p:nvPr/>
        </p:nvPicPr>
        <p:blipFill>
          <a:blip r:embed="rId4"/>
          <a:stretch>
            <a:fillRect/>
          </a:stretch>
        </p:blipFill>
        <p:spPr>
          <a:xfrm>
            <a:off x="11451773" y="125416"/>
            <a:ext cx="740227" cy="742379"/>
          </a:xfrm>
          <a:prstGeom prst="rect">
            <a:avLst/>
          </a:prstGeom>
        </p:spPr>
      </p:pic>
    </p:spTree>
    <p:extLst>
      <p:ext uri="{BB962C8B-B14F-4D97-AF65-F5344CB8AC3E}">
        <p14:creationId xmlns:p14="http://schemas.microsoft.com/office/powerpoint/2010/main" val="3980699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3">
            <a:extLst>
              <a:ext uri="{FF2B5EF4-FFF2-40B4-BE49-F238E27FC236}">
                <a16:creationId xmlns:a16="http://schemas.microsoft.com/office/drawing/2014/main" id="{F64048FA-1C7E-4BEF-8273-A6490A2211F4}"/>
              </a:ext>
            </a:extLst>
          </p:cNvPr>
          <p:cNvSpPr>
            <a:spLocks noGrp="1"/>
          </p:cNvSpPr>
          <p:nvPr>
            <p:ph type="title"/>
          </p:nvPr>
        </p:nvSpPr>
        <p:spPr/>
        <p:txBody>
          <a:bodyPr rtlCol="0"/>
          <a:lstStyle/>
          <a:p>
            <a:pPr rtl="0"/>
            <a:r>
              <a:rPr lang="ja-JP" altLang="en-US" dirty="0">
                <a:latin typeface="Meiryo UI" panose="020B0604030504040204" pitchFamily="50" charset="-128"/>
                <a:ea typeface="Meiryo UI" panose="020B0604030504040204" pitchFamily="50" charset="-128"/>
              </a:rPr>
              <a:t>ユーザーメリット</a:t>
            </a:r>
          </a:p>
        </p:txBody>
      </p:sp>
      <p:sp>
        <p:nvSpPr>
          <p:cNvPr id="12" name="テキスト プレースホルダー 18">
            <a:extLst>
              <a:ext uri="{FF2B5EF4-FFF2-40B4-BE49-F238E27FC236}">
                <a16:creationId xmlns:a16="http://schemas.microsoft.com/office/drawing/2014/main" id="{FAA9D8EA-A7CA-4ED0-94D3-29382CDEBB32}"/>
              </a:ext>
            </a:extLst>
          </p:cNvPr>
          <p:cNvSpPr>
            <a:spLocks noGrp="1"/>
          </p:cNvSpPr>
          <p:nvPr>
            <p:ph type="body" sz="quarter" idx="16"/>
          </p:nvPr>
        </p:nvSpPr>
        <p:spPr>
          <a:xfrm>
            <a:off x="597983" y="1268446"/>
            <a:ext cx="7368596" cy="459617"/>
          </a:xfrm>
        </p:spPr>
        <p:txBody>
          <a:bodyPr rtlCol="0"/>
          <a:lstStyle/>
          <a:p>
            <a:r>
              <a:rPr lang="en-US" altLang="ja-JP" dirty="0"/>
              <a:t>User </a:t>
            </a:r>
            <a:r>
              <a:rPr lang="ja-JP" altLang="en-US" dirty="0"/>
              <a:t>ｍ</a:t>
            </a:r>
            <a:r>
              <a:rPr lang="en-US" altLang="ja-JP" dirty="0" err="1"/>
              <a:t>erit</a:t>
            </a:r>
            <a:endParaRPr lang="en-US" altLang="ja-JP" dirty="0">
              <a:latin typeface="Meiryo UI" panose="020B0604030504040204" pitchFamily="50" charset="-128"/>
              <a:ea typeface="Meiryo UI" panose="020B0604030504040204" pitchFamily="50" charset="-128"/>
            </a:endParaRPr>
          </a:p>
        </p:txBody>
      </p:sp>
      <p:graphicFrame>
        <p:nvGraphicFramePr>
          <p:cNvPr id="19" name="表プレースホルダー 10">
            <a:extLst>
              <a:ext uri="{FF2B5EF4-FFF2-40B4-BE49-F238E27FC236}">
                <a16:creationId xmlns:a16="http://schemas.microsoft.com/office/drawing/2014/main" id="{FA7555E4-6CFC-1C44-B97A-BFEC35A63419}"/>
              </a:ext>
            </a:extLst>
          </p:cNvPr>
          <p:cNvGraphicFramePr>
            <a:graphicFrameLocks noGrp="1"/>
          </p:cNvGraphicFramePr>
          <p:nvPr>
            <p:ph type="tbl" sz="quarter" idx="12"/>
            <p:extLst>
              <p:ext uri="{D42A27DB-BD31-4B8C-83A1-F6EECF244321}">
                <p14:modId xmlns:p14="http://schemas.microsoft.com/office/powerpoint/2010/main" val="3211492482"/>
              </p:ext>
            </p:extLst>
          </p:nvPr>
        </p:nvGraphicFramePr>
        <p:xfrm>
          <a:off x="632847" y="2244027"/>
          <a:ext cx="6783093" cy="3222288"/>
        </p:xfrm>
        <a:graphic>
          <a:graphicData uri="http://schemas.openxmlformats.org/drawingml/2006/table">
            <a:tbl>
              <a:tblPr firstRow="1" bandRow="1">
                <a:tableStyleId>{5C22544A-7EE6-4342-B048-85BDC9FD1C3A}</a:tableStyleId>
              </a:tblPr>
              <a:tblGrid>
                <a:gridCol w="2261031">
                  <a:extLst>
                    <a:ext uri="{9D8B030D-6E8A-4147-A177-3AD203B41FA5}">
                      <a16:colId xmlns:a16="http://schemas.microsoft.com/office/drawing/2014/main" val="4235906612"/>
                    </a:ext>
                  </a:extLst>
                </a:gridCol>
                <a:gridCol w="2261031">
                  <a:extLst>
                    <a:ext uri="{9D8B030D-6E8A-4147-A177-3AD203B41FA5}">
                      <a16:colId xmlns:a16="http://schemas.microsoft.com/office/drawing/2014/main" val="284311610"/>
                    </a:ext>
                  </a:extLst>
                </a:gridCol>
                <a:gridCol w="2261031">
                  <a:extLst>
                    <a:ext uri="{9D8B030D-6E8A-4147-A177-3AD203B41FA5}">
                      <a16:colId xmlns:a16="http://schemas.microsoft.com/office/drawing/2014/main" val="1235871454"/>
                    </a:ext>
                  </a:extLst>
                </a:gridCol>
              </a:tblGrid>
              <a:tr h="805572">
                <a:tc>
                  <a:txBody>
                    <a:bodyPr/>
                    <a:lstStyle/>
                    <a:p>
                      <a:pPr algn="ctr" rtl="0"/>
                      <a:r>
                        <a:rPr lang="ja-JP" altLang="en-US" sz="1600" b="0" i="0" u="none" strike="noStrike" kern="1200" noProof="0" dirty="0">
                          <a:solidFill>
                            <a:srgbClr val="3F3F3F"/>
                          </a:solidFill>
                          <a:effectLst/>
                          <a:latin typeface="Meiryo UI" panose="020B0604030504040204" pitchFamily="50" charset="-128"/>
                          <a:ea typeface="Meiryo UI" panose="020B0604030504040204" pitchFamily="50" charset="-128"/>
                          <a:cs typeface="+mn-cs"/>
                        </a:rPr>
                        <a:t> </a:t>
                      </a:r>
                      <a:endParaRPr lang="ja-JP" altLang="en-US" sz="1600" noProof="0" dirty="0">
                        <a:solidFill>
                          <a:srgbClr val="3F3F3F"/>
                        </a:solidFill>
                        <a:latin typeface="Meiryo UI" panose="020B0604030504040204" pitchFamily="50" charset="-128"/>
                        <a:ea typeface="Meiryo UI" panose="020B0604030504040204" pitchFamily="50" charset="-128"/>
                      </a:endParaRPr>
                    </a:p>
                  </a:txBody>
                  <a:tcPr marL="94257" marR="94257" anchor="ctr">
                    <a:solidFill>
                      <a:schemeClr val="accent2"/>
                    </a:solidFill>
                  </a:tcPr>
                </a:tc>
                <a:tc>
                  <a:txBody>
                    <a:bodyPr/>
                    <a:lstStyle/>
                    <a:p>
                      <a:pPr algn="ctr" rtl="0"/>
                      <a:r>
                        <a:rPr lang="ja-JP" altLang="en-US" sz="1600" b="1" i="0" u="none" strike="noStrike" kern="1200" noProof="0" dirty="0">
                          <a:solidFill>
                            <a:srgbClr val="3F3F3F"/>
                          </a:solidFill>
                          <a:effectLst/>
                          <a:latin typeface="Meiryo UI" panose="020B0604030504040204" pitchFamily="50" charset="-128"/>
                          <a:ea typeface="Meiryo UI" panose="020B0604030504040204" pitchFamily="50" charset="-128"/>
                          <a:cs typeface="+mn-cs"/>
                        </a:rPr>
                        <a:t>毎月の支払</a:t>
                      </a:r>
                      <a:r>
                        <a:rPr lang="ja-JP" altLang="en-US" sz="1600" b="0" i="0" u="none" strike="noStrike" kern="1200" noProof="0" dirty="0">
                          <a:solidFill>
                            <a:srgbClr val="3F3F3F"/>
                          </a:solidFill>
                          <a:effectLst/>
                          <a:latin typeface="Meiryo UI" panose="020B0604030504040204" pitchFamily="50" charset="-128"/>
                          <a:ea typeface="Meiryo UI" panose="020B0604030504040204" pitchFamily="50" charset="-128"/>
                          <a:cs typeface="+mn-cs"/>
                        </a:rPr>
                        <a:t> </a:t>
                      </a:r>
                      <a:endParaRPr lang="ja-JP" altLang="en-US" sz="1600" noProof="0" dirty="0">
                        <a:solidFill>
                          <a:srgbClr val="3F3F3F"/>
                        </a:solidFill>
                        <a:latin typeface="Meiryo UI" panose="020B0604030504040204" pitchFamily="50" charset="-128"/>
                        <a:ea typeface="Meiryo UI" panose="020B0604030504040204" pitchFamily="50" charset="-128"/>
                      </a:endParaRPr>
                    </a:p>
                  </a:txBody>
                  <a:tcPr marL="94257" marR="94257" anchor="ctr">
                    <a:solidFill>
                      <a:schemeClr val="accent2"/>
                    </a:solidFill>
                  </a:tcPr>
                </a:tc>
                <a:tc>
                  <a:txBody>
                    <a:bodyPr/>
                    <a:lstStyle/>
                    <a:p>
                      <a:pPr algn="ctr" rtl="0"/>
                      <a:r>
                        <a:rPr lang="en-US" altLang="ja-JP" sz="1600" b="1" i="0" u="none" strike="noStrike" kern="1200" noProof="0" dirty="0">
                          <a:solidFill>
                            <a:srgbClr val="3F3F3F"/>
                          </a:solidFill>
                          <a:effectLst/>
                          <a:latin typeface="Meiryo UI" panose="020B0604030504040204" pitchFamily="50" charset="-128"/>
                          <a:ea typeface="Meiryo UI" panose="020B0604030504040204" pitchFamily="50" charset="-128"/>
                          <a:cs typeface="+mn-cs"/>
                        </a:rPr>
                        <a:t>24</a:t>
                      </a:r>
                      <a:r>
                        <a:rPr lang="ja-JP" altLang="en-US" sz="1600" b="1" i="0" u="none" strike="noStrike" kern="1200" noProof="0" dirty="0">
                          <a:solidFill>
                            <a:srgbClr val="3F3F3F"/>
                          </a:solidFill>
                          <a:effectLst/>
                          <a:latin typeface="Meiryo UI" panose="020B0604030504040204" pitchFamily="50" charset="-128"/>
                          <a:ea typeface="Meiryo UI" panose="020B0604030504040204" pitchFamily="50" charset="-128"/>
                          <a:cs typeface="+mn-cs"/>
                        </a:rPr>
                        <a:t>ヶ月間</a:t>
                      </a:r>
                      <a:r>
                        <a:rPr lang="ja-JP" altLang="en-US" sz="1600" b="0" i="0" u="none" strike="noStrike" kern="1200" noProof="0" dirty="0">
                          <a:solidFill>
                            <a:srgbClr val="3F3F3F"/>
                          </a:solidFill>
                          <a:effectLst/>
                          <a:latin typeface="Meiryo UI" panose="020B0604030504040204" pitchFamily="50" charset="-128"/>
                          <a:ea typeface="Meiryo UI" panose="020B0604030504040204" pitchFamily="50" charset="-128"/>
                          <a:cs typeface="+mn-cs"/>
                        </a:rPr>
                        <a:t> </a:t>
                      </a:r>
                      <a:endParaRPr lang="ja-JP" altLang="en-US" sz="1600" noProof="0" dirty="0">
                        <a:solidFill>
                          <a:srgbClr val="3F3F3F"/>
                        </a:solidFill>
                        <a:latin typeface="Meiryo UI" panose="020B0604030504040204" pitchFamily="50" charset="-128"/>
                        <a:ea typeface="Meiryo UI" panose="020B0604030504040204" pitchFamily="50" charset="-128"/>
                      </a:endParaRPr>
                    </a:p>
                  </a:txBody>
                  <a:tcPr marL="94257" marR="94257" anchor="ctr">
                    <a:solidFill>
                      <a:schemeClr val="accent2"/>
                    </a:solidFill>
                  </a:tcPr>
                </a:tc>
                <a:extLst>
                  <a:ext uri="{0D108BD9-81ED-4DB2-BD59-A6C34878D82A}">
                    <a16:rowId xmlns:a16="http://schemas.microsoft.com/office/drawing/2014/main" val="2215579220"/>
                  </a:ext>
                </a:extLst>
              </a:tr>
              <a:tr h="805572">
                <a:tc>
                  <a:txBody>
                    <a:bodyPr/>
                    <a:lstStyle/>
                    <a:p>
                      <a:pPr rtl="0"/>
                      <a:r>
                        <a:rPr lang="ja-JP" altLang="en-US" sz="1600" b="1" i="0" u="none" strike="noStrike" kern="1200" noProof="0" dirty="0">
                          <a:solidFill>
                            <a:schemeClr val="tx1"/>
                          </a:solidFill>
                          <a:effectLst/>
                          <a:latin typeface="Meiryo UI" panose="020B0604030504040204" pitchFamily="50" charset="-128"/>
                          <a:ea typeface="Meiryo UI" panose="020B0604030504040204" pitchFamily="50" charset="-128"/>
                          <a:cs typeface="+mn-cs"/>
                        </a:rPr>
                        <a:t>インターネット代</a:t>
                      </a:r>
                      <a:r>
                        <a:rPr lang="ja-JP" altLang="en-US" sz="16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 </a:t>
                      </a:r>
                      <a:endParaRPr lang="ja-JP" altLang="en-US" sz="1600" noProof="0" dirty="0">
                        <a:solidFill>
                          <a:schemeClr val="tx1"/>
                        </a:solidFill>
                        <a:latin typeface="Meiryo UI" panose="020B0604030504040204" pitchFamily="50" charset="-128"/>
                        <a:ea typeface="Meiryo UI" panose="020B0604030504040204" pitchFamily="50" charset="-128"/>
                      </a:endParaRPr>
                    </a:p>
                  </a:txBody>
                  <a:tcPr marL="182880" marR="94257" anchor="ctr">
                    <a:solidFill>
                      <a:schemeClr val="accent3">
                        <a:lumMod val="90000"/>
                      </a:schemeClr>
                    </a:solidFill>
                  </a:tcPr>
                </a:tc>
                <a:tc>
                  <a:txBody>
                    <a:bodyPr/>
                    <a:lstStyle/>
                    <a:p>
                      <a:pPr algn="ctr" rtl="0"/>
                      <a:r>
                        <a:rPr lang="en-US" altLang="ja-JP" sz="16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5,000</a:t>
                      </a:r>
                      <a:r>
                        <a:rPr lang="ja-JP" altLang="en-US" sz="16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円</a:t>
                      </a:r>
                      <a:endParaRPr lang="ja-JP" altLang="en-US" sz="1600" noProof="0" dirty="0">
                        <a:solidFill>
                          <a:schemeClr val="tx1"/>
                        </a:solidFill>
                        <a:latin typeface="Meiryo UI" panose="020B0604030504040204" pitchFamily="50" charset="-128"/>
                        <a:ea typeface="Meiryo UI" panose="020B0604030504040204" pitchFamily="50" charset="-128"/>
                      </a:endParaRPr>
                    </a:p>
                  </a:txBody>
                  <a:tcPr marL="94257" marR="94257" anchor="ctr">
                    <a:solidFill>
                      <a:schemeClr val="accent3"/>
                    </a:solidFill>
                  </a:tcPr>
                </a:tc>
                <a:tc>
                  <a:txBody>
                    <a:bodyPr/>
                    <a:lstStyle/>
                    <a:p>
                      <a:pPr algn="ctr" rtl="0"/>
                      <a:r>
                        <a:rPr lang="en-US" altLang="ja-JP" sz="16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120,000</a:t>
                      </a:r>
                      <a:r>
                        <a:rPr lang="ja-JP" altLang="en-US" sz="16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円</a:t>
                      </a:r>
                      <a:endParaRPr lang="ja-JP" altLang="en-US" sz="1600" noProof="0" dirty="0">
                        <a:solidFill>
                          <a:schemeClr val="tx1"/>
                        </a:solidFill>
                        <a:latin typeface="Meiryo UI" panose="020B0604030504040204" pitchFamily="50" charset="-128"/>
                        <a:ea typeface="Meiryo UI" panose="020B0604030504040204" pitchFamily="50" charset="-128"/>
                      </a:endParaRPr>
                    </a:p>
                  </a:txBody>
                  <a:tcPr marL="94257" marR="94257" anchor="ctr">
                    <a:solidFill>
                      <a:schemeClr val="accent3"/>
                    </a:solidFill>
                  </a:tcPr>
                </a:tc>
                <a:extLst>
                  <a:ext uri="{0D108BD9-81ED-4DB2-BD59-A6C34878D82A}">
                    <a16:rowId xmlns:a16="http://schemas.microsoft.com/office/drawing/2014/main" val="2516563405"/>
                  </a:ext>
                </a:extLst>
              </a:tr>
              <a:tr h="805572">
                <a:tc>
                  <a:txBody>
                    <a:bodyPr/>
                    <a:lstStyle/>
                    <a:p>
                      <a:pPr rtl="0"/>
                      <a:r>
                        <a:rPr lang="ja-JP" altLang="en-US" sz="1600" b="1" i="0" u="none" strike="noStrike" kern="1200" noProof="0" dirty="0">
                          <a:solidFill>
                            <a:schemeClr val="tx1"/>
                          </a:solidFill>
                          <a:effectLst/>
                          <a:latin typeface="Meiryo UI" panose="020B0604030504040204" pitchFamily="50" charset="-128"/>
                          <a:ea typeface="Meiryo UI" panose="020B0604030504040204" pitchFamily="50" charset="-128"/>
                          <a:cs typeface="+mn-cs"/>
                        </a:rPr>
                        <a:t>ウォーターサーバー </a:t>
                      </a:r>
                      <a:endParaRPr lang="ja-JP" altLang="en-US" sz="1600" b="1" noProof="0" dirty="0">
                        <a:solidFill>
                          <a:schemeClr val="tx1"/>
                        </a:solidFill>
                        <a:latin typeface="Meiryo UI" panose="020B0604030504040204" pitchFamily="50" charset="-128"/>
                        <a:ea typeface="Meiryo UI" panose="020B0604030504040204" pitchFamily="50" charset="-128"/>
                      </a:endParaRPr>
                    </a:p>
                  </a:txBody>
                  <a:tcPr marL="182880" marR="94257" anchor="ctr">
                    <a:solidFill>
                      <a:schemeClr val="accent3">
                        <a:lumMod val="90000"/>
                      </a:schemeClr>
                    </a:solidFill>
                  </a:tcPr>
                </a:tc>
                <a:tc>
                  <a:txBody>
                    <a:bodyPr/>
                    <a:lstStyle/>
                    <a:p>
                      <a:pPr algn="ctr" rtl="0"/>
                      <a:r>
                        <a:rPr lang="en-US" altLang="ja-JP" sz="1600" b="0" i="0" u="none" strike="noStrike" noProof="0" dirty="0">
                          <a:solidFill>
                            <a:schemeClr val="tx1"/>
                          </a:solidFill>
                          <a:effectLst/>
                          <a:latin typeface="Meiryo UI" panose="020B0604030504040204" pitchFamily="50" charset="-128"/>
                          <a:ea typeface="Meiryo UI" panose="020B0604030504040204" pitchFamily="50" charset="-128"/>
                        </a:rPr>
                        <a:t>3,500</a:t>
                      </a:r>
                      <a:r>
                        <a:rPr lang="ja-JP" altLang="en-US" sz="1600" b="0" i="0" u="none" strike="noStrike" noProof="0" dirty="0">
                          <a:solidFill>
                            <a:schemeClr val="tx1"/>
                          </a:solidFill>
                          <a:effectLst/>
                          <a:latin typeface="Meiryo UI" panose="020B0604030504040204" pitchFamily="50" charset="-128"/>
                          <a:ea typeface="Meiryo UI" panose="020B0604030504040204" pitchFamily="50" charset="-128"/>
                        </a:rPr>
                        <a:t>円</a:t>
                      </a:r>
                      <a:endParaRPr lang="ja-JP" altLang="en-US" sz="1600" noProof="0" dirty="0">
                        <a:solidFill>
                          <a:schemeClr val="tx1"/>
                        </a:solidFill>
                        <a:latin typeface="Meiryo UI" panose="020B0604030504040204" pitchFamily="50" charset="-128"/>
                        <a:ea typeface="Meiryo UI" panose="020B0604030504040204" pitchFamily="50" charset="-128"/>
                      </a:endParaRPr>
                    </a:p>
                  </a:txBody>
                  <a:tcPr marL="94257" marR="94257" anchor="ctr">
                    <a:solidFill>
                      <a:schemeClr val="accent3"/>
                    </a:solidFill>
                  </a:tcPr>
                </a:tc>
                <a:tc>
                  <a:txBody>
                    <a:bodyPr/>
                    <a:lstStyle/>
                    <a:p>
                      <a:pPr algn="ctr" rtl="0"/>
                      <a:r>
                        <a:rPr lang="en-US" altLang="ja-JP" sz="1600" b="0" i="0" u="none" strike="noStrike" noProof="0" dirty="0">
                          <a:solidFill>
                            <a:schemeClr val="tx1"/>
                          </a:solidFill>
                          <a:effectLst/>
                          <a:latin typeface="Meiryo UI" panose="020B0604030504040204" pitchFamily="50" charset="-128"/>
                          <a:ea typeface="Meiryo UI" panose="020B0604030504040204" pitchFamily="50" charset="-128"/>
                        </a:rPr>
                        <a:t>84,000</a:t>
                      </a:r>
                      <a:r>
                        <a:rPr lang="ja-JP" altLang="en-US" sz="1600" b="0" i="0" u="none" strike="noStrike" noProof="0" dirty="0">
                          <a:solidFill>
                            <a:schemeClr val="tx1"/>
                          </a:solidFill>
                          <a:effectLst/>
                          <a:latin typeface="Meiryo UI" panose="020B0604030504040204" pitchFamily="50" charset="-128"/>
                          <a:ea typeface="Meiryo UI" panose="020B0604030504040204" pitchFamily="50" charset="-128"/>
                        </a:rPr>
                        <a:t>円</a:t>
                      </a:r>
                      <a:endParaRPr lang="ja-JP" altLang="en-US" sz="1600" noProof="0" dirty="0">
                        <a:solidFill>
                          <a:schemeClr val="tx1"/>
                        </a:solidFill>
                        <a:latin typeface="Meiryo UI" panose="020B0604030504040204" pitchFamily="50" charset="-128"/>
                        <a:ea typeface="Meiryo UI" panose="020B0604030504040204" pitchFamily="50" charset="-128"/>
                      </a:endParaRPr>
                    </a:p>
                  </a:txBody>
                  <a:tcPr marL="94257" marR="94257" anchor="ctr">
                    <a:solidFill>
                      <a:schemeClr val="accent3"/>
                    </a:solidFill>
                  </a:tcPr>
                </a:tc>
                <a:extLst>
                  <a:ext uri="{0D108BD9-81ED-4DB2-BD59-A6C34878D82A}">
                    <a16:rowId xmlns:a16="http://schemas.microsoft.com/office/drawing/2014/main" val="1907125693"/>
                  </a:ext>
                </a:extLst>
              </a:tr>
              <a:tr h="805572">
                <a:tc>
                  <a:txBody>
                    <a:bodyPr/>
                    <a:lstStyle/>
                    <a:p>
                      <a:pPr rtl="0"/>
                      <a:r>
                        <a:rPr lang="ja-JP" altLang="en-US" sz="1600" b="1" i="0" u="none" strike="noStrike" kern="1200" noProof="0" dirty="0">
                          <a:solidFill>
                            <a:schemeClr val="tx1"/>
                          </a:solidFill>
                          <a:effectLst/>
                          <a:latin typeface="Meiryo UI" panose="020B0604030504040204" pitchFamily="50" charset="-128"/>
                          <a:ea typeface="Meiryo UI" panose="020B0604030504040204" pitchFamily="50" charset="-128"/>
                          <a:cs typeface="+mn-cs"/>
                        </a:rPr>
                        <a:t>カーローン代</a:t>
                      </a:r>
                      <a:r>
                        <a:rPr lang="ja-JP" altLang="en-US" sz="16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 </a:t>
                      </a:r>
                      <a:endParaRPr lang="en-US" altLang="ja-JP" sz="1600" b="0" i="0" u="none" strike="noStrike" kern="1200" noProof="0" dirty="0">
                        <a:solidFill>
                          <a:schemeClr val="tx1"/>
                        </a:solidFill>
                        <a:effectLst/>
                        <a:latin typeface="Meiryo UI" panose="020B0604030504040204" pitchFamily="50" charset="-128"/>
                        <a:ea typeface="Meiryo UI" panose="020B0604030504040204" pitchFamily="50" charset="-128"/>
                        <a:cs typeface="+mn-cs"/>
                      </a:endParaRPr>
                    </a:p>
                    <a:p>
                      <a:pPr rtl="0"/>
                      <a:r>
                        <a:rPr lang="ja-JP" altLang="en-US" sz="9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a:t>
                      </a:r>
                      <a:r>
                        <a:rPr lang="en-US" altLang="ja-JP" sz="9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250</a:t>
                      </a:r>
                      <a:r>
                        <a:rPr lang="ja-JP" altLang="en-US" sz="9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万</a:t>
                      </a:r>
                      <a:r>
                        <a:rPr lang="en-US" altLang="ja-JP" sz="9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60</a:t>
                      </a:r>
                      <a:r>
                        <a:rPr lang="ja-JP" altLang="en-US" sz="9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回の場合</a:t>
                      </a:r>
                      <a:endParaRPr lang="ja-JP" altLang="en-US" sz="900" noProof="0" dirty="0">
                        <a:solidFill>
                          <a:schemeClr val="tx1"/>
                        </a:solidFill>
                        <a:latin typeface="Meiryo UI" panose="020B0604030504040204" pitchFamily="50" charset="-128"/>
                        <a:ea typeface="Meiryo UI" panose="020B0604030504040204" pitchFamily="50" charset="-128"/>
                      </a:endParaRPr>
                    </a:p>
                  </a:txBody>
                  <a:tcPr marL="182880" marR="94257" anchor="ctr">
                    <a:solidFill>
                      <a:schemeClr val="accent3">
                        <a:lumMod val="90000"/>
                      </a:schemeClr>
                    </a:solidFill>
                  </a:tcPr>
                </a:tc>
                <a:tc>
                  <a:txBody>
                    <a:bodyPr/>
                    <a:lstStyle/>
                    <a:p>
                      <a:pPr algn="ctr" rtl="0"/>
                      <a:r>
                        <a:rPr lang="en-US" altLang="ja-JP" sz="1600" noProof="0" dirty="0">
                          <a:solidFill>
                            <a:schemeClr val="tx1"/>
                          </a:solidFill>
                          <a:latin typeface="Meiryo UI" panose="020B0604030504040204" pitchFamily="50" charset="-128"/>
                          <a:ea typeface="Meiryo UI" panose="020B0604030504040204" pitchFamily="50" charset="-128"/>
                        </a:rPr>
                        <a:t>42,000</a:t>
                      </a:r>
                      <a:r>
                        <a:rPr lang="ja-JP" altLang="en-US" sz="1600" noProof="0" dirty="0">
                          <a:solidFill>
                            <a:schemeClr val="tx1"/>
                          </a:solidFill>
                          <a:latin typeface="Meiryo UI" panose="020B0604030504040204" pitchFamily="50" charset="-128"/>
                          <a:ea typeface="Meiryo UI" panose="020B0604030504040204" pitchFamily="50" charset="-128"/>
                        </a:rPr>
                        <a:t>円</a:t>
                      </a:r>
                    </a:p>
                  </a:txBody>
                  <a:tcPr marL="94257" marR="94257" anchor="ctr">
                    <a:solidFill>
                      <a:schemeClr val="accent3"/>
                    </a:solidFill>
                  </a:tcPr>
                </a:tc>
                <a:tc>
                  <a:txBody>
                    <a:bodyPr/>
                    <a:lstStyle/>
                    <a:p>
                      <a:pPr algn="ctr" rtl="0"/>
                      <a:r>
                        <a:rPr lang="en-US" altLang="ja-JP" sz="1600" noProof="0" dirty="0">
                          <a:solidFill>
                            <a:schemeClr val="tx1"/>
                          </a:solidFill>
                          <a:latin typeface="Meiryo UI" panose="020B0604030504040204" pitchFamily="50" charset="-128"/>
                          <a:ea typeface="Meiryo UI" panose="020B0604030504040204" pitchFamily="50" charset="-128"/>
                        </a:rPr>
                        <a:t>1,008,000</a:t>
                      </a:r>
                      <a:r>
                        <a:rPr lang="ja-JP" altLang="en-US" sz="1600" noProof="0" dirty="0">
                          <a:solidFill>
                            <a:schemeClr val="tx1"/>
                          </a:solidFill>
                          <a:latin typeface="Meiryo UI" panose="020B0604030504040204" pitchFamily="50" charset="-128"/>
                          <a:ea typeface="Meiryo UI" panose="020B0604030504040204" pitchFamily="50" charset="-128"/>
                        </a:rPr>
                        <a:t>円</a:t>
                      </a:r>
                    </a:p>
                  </a:txBody>
                  <a:tcPr marL="94257" marR="94257" anchor="ctr">
                    <a:solidFill>
                      <a:schemeClr val="accent3"/>
                    </a:solidFill>
                  </a:tcPr>
                </a:tc>
                <a:extLst>
                  <a:ext uri="{0D108BD9-81ED-4DB2-BD59-A6C34878D82A}">
                    <a16:rowId xmlns:a16="http://schemas.microsoft.com/office/drawing/2014/main" val="2955032543"/>
                  </a:ext>
                </a:extLst>
              </a:tr>
            </a:tbl>
          </a:graphicData>
        </a:graphic>
      </p:graphicFrame>
      <p:sp>
        <p:nvSpPr>
          <p:cNvPr id="4" name="スライド番号プレースホルダー 3">
            <a:extLst>
              <a:ext uri="{FF2B5EF4-FFF2-40B4-BE49-F238E27FC236}">
                <a16:creationId xmlns:a16="http://schemas.microsoft.com/office/drawing/2014/main" id="{7553D90E-F2EA-4BA1-ACBD-9D3D0EB22C8A}"/>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10</a:t>
            </a:fld>
            <a:endParaRPr lang="ja-JP" altLang="en-US"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78BEB237-9FA7-4A40-97C2-D5DEEA3B9DDB}"/>
              </a:ext>
            </a:extLst>
          </p:cNvPr>
          <p:cNvPicPr>
            <a:picLocks noChangeAspect="1"/>
          </p:cNvPicPr>
          <p:nvPr/>
        </p:nvPicPr>
        <p:blipFill>
          <a:blip r:embed="rId3"/>
          <a:stretch>
            <a:fillRect/>
          </a:stretch>
        </p:blipFill>
        <p:spPr>
          <a:xfrm>
            <a:off x="11451773" y="125416"/>
            <a:ext cx="740227" cy="742379"/>
          </a:xfrm>
          <a:prstGeom prst="rect">
            <a:avLst/>
          </a:prstGeom>
        </p:spPr>
      </p:pic>
      <p:sp>
        <p:nvSpPr>
          <p:cNvPr id="9" name="正方形/長方形 8">
            <a:extLst>
              <a:ext uri="{FF2B5EF4-FFF2-40B4-BE49-F238E27FC236}">
                <a16:creationId xmlns:a16="http://schemas.microsoft.com/office/drawing/2014/main" id="{B2D56CA2-9C3B-4C95-9E4E-8237CC9AE919}"/>
              </a:ext>
            </a:extLst>
          </p:cNvPr>
          <p:cNvSpPr/>
          <p:nvPr/>
        </p:nvSpPr>
        <p:spPr>
          <a:xfrm>
            <a:off x="563106" y="1812704"/>
            <a:ext cx="6225152" cy="369332"/>
          </a:xfrm>
          <a:prstGeom prst="rect">
            <a:avLst/>
          </a:prstGeom>
        </p:spPr>
        <p:txBody>
          <a:bodyPr wrap="square">
            <a:spAutoFit/>
          </a:bodyPr>
          <a:lstStyle/>
          <a:p>
            <a:r>
              <a:rPr lang="ja-JP" altLang="en-US" dirty="0"/>
              <a:t>協会提供の無料案件を数点利用した場合・・・</a:t>
            </a:r>
          </a:p>
        </p:txBody>
      </p:sp>
      <p:graphicFrame>
        <p:nvGraphicFramePr>
          <p:cNvPr id="10" name="表 9">
            <a:extLst>
              <a:ext uri="{FF2B5EF4-FFF2-40B4-BE49-F238E27FC236}">
                <a16:creationId xmlns:a16="http://schemas.microsoft.com/office/drawing/2014/main" id="{6E36197F-88F8-4661-88FA-950605C6B595}"/>
              </a:ext>
            </a:extLst>
          </p:cNvPr>
          <p:cNvGraphicFramePr>
            <a:graphicFrameLocks noGrp="1"/>
          </p:cNvGraphicFramePr>
          <p:nvPr>
            <p:extLst>
              <p:ext uri="{D42A27DB-BD31-4B8C-83A1-F6EECF244321}">
                <p14:modId xmlns:p14="http://schemas.microsoft.com/office/powerpoint/2010/main" val="2306327466"/>
              </p:ext>
            </p:extLst>
          </p:nvPr>
        </p:nvGraphicFramePr>
        <p:xfrm>
          <a:off x="8106902" y="2251384"/>
          <a:ext cx="2834898" cy="1396618"/>
        </p:xfrm>
        <a:graphic>
          <a:graphicData uri="http://schemas.openxmlformats.org/drawingml/2006/table">
            <a:tbl>
              <a:tblPr firstRow="1" bandRow="1">
                <a:tableStyleId>{5C22544A-7EE6-4342-B048-85BDC9FD1C3A}</a:tableStyleId>
              </a:tblPr>
              <a:tblGrid>
                <a:gridCol w="2834898">
                  <a:extLst>
                    <a:ext uri="{9D8B030D-6E8A-4147-A177-3AD203B41FA5}">
                      <a16:colId xmlns:a16="http://schemas.microsoft.com/office/drawing/2014/main" val="3101773621"/>
                    </a:ext>
                  </a:extLst>
                </a:gridCol>
              </a:tblGrid>
              <a:tr h="698309">
                <a:tc>
                  <a:txBody>
                    <a:bodyPr/>
                    <a:lstStyle/>
                    <a:p>
                      <a:pPr algn="ctr" rtl="0"/>
                      <a:r>
                        <a:rPr lang="ja-JP" altLang="en-US" sz="1600" b="1" i="0" u="none" strike="noStrike" kern="1200" noProof="0" dirty="0">
                          <a:solidFill>
                            <a:srgbClr val="3F3F3F"/>
                          </a:solidFill>
                          <a:effectLst/>
                          <a:latin typeface="Meiryo UI" panose="020B0604030504040204" pitchFamily="50" charset="-128"/>
                          <a:ea typeface="Meiryo UI" panose="020B0604030504040204" pitchFamily="50" charset="-128"/>
                          <a:cs typeface="+mn-cs"/>
                        </a:rPr>
                        <a:t>毎月の支払合計</a:t>
                      </a:r>
                      <a:r>
                        <a:rPr lang="ja-JP" altLang="en-US" sz="1600" b="0" i="0" u="none" strike="noStrike" kern="1200" noProof="0" dirty="0">
                          <a:solidFill>
                            <a:srgbClr val="3F3F3F"/>
                          </a:solidFill>
                          <a:effectLst/>
                          <a:latin typeface="Meiryo UI" panose="020B0604030504040204" pitchFamily="50" charset="-128"/>
                          <a:ea typeface="Meiryo UI" panose="020B0604030504040204" pitchFamily="50" charset="-128"/>
                          <a:cs typeface="+mn-cs"/>
                        </a:rPr>
                        <a:t> </a:t>
                      </a:r>
                      <a:endParaRPr lang="ja-JP" altLang="en-US" sz="1600" noProof="0" dirty="0">
                        <a:solidFill>
                          <a:srgbClr val="3F3F3F"/>
                        </a:solidFill>
                        <a:latin typeface="Meiryo UI" panose="020B0604030504040204" pitchFamily="50" charset="-128"/>
                        <a:ea typeface="Meiryo UI" panose="020B0604030504040204" pitchFamily="50" charset="-128"/>
                      </a:endParaRPr>
                    </a:p>
                  </a:txBody>
                  <a:tcPr marL="94257" marR="94257" anchor="ctr">
                    <a:solidFill>
                      <a:schemeClr val="accent2"/>
                    </a:solidFill>
                  </a:tcPr>
                </a:tc>
                <a:extLst>
                  <a:ext uri="{0D108BD9-81ED-4DB2-BD59-A6C34878D82A}">
                    <a16:rowId xmlns:a16="http://schemas.microsoft.com/office/drawing/2014/main" val="2385071108"/>
                  </a:ext>
                </a:extLst>
              </a:tr>
              <a:tr h="698309">
                <a:tc>
                  <a:txBody>
                    <a:bodyPr/>
                    <a:lstStyle/>
                    <a:p>
                      <a:pPr algn="ctr" rtl="0"/>
                      <a:r>
                        <a:rPr lang="en-US" altLang="ja-JP" sz="3600" b="0" i="0" u="none" strike="noStrike" kern="1200" noProof="0" dirty="0">
                          <a:solidFill>
                            <a:srgbClr val="FF0000"/>
                          </a:solidFill>
                          <a:effectLst/>
                          <a:latin typeface="Meiryo UI" panose="020B0604030504040204" pitchFamily="50" charset="-128"/>
                          <a:ea typeface="Meiryo UI" panose="020B0604030504040204" pitchFamily="50" charset="-128"/>
                          <a:cs typeface="+mn-cs"/>
                        </a:rPr>
                        <a:t>50,500</a:t>
                      </a:r>
                      <a:r>
                        <a:rPr lang="ja-JP" altLang="en-US" sz="3600" b="0" i="0" u="none" strike="noStrike" kern="1200" noProof="0" dirty="0">
                          <a:solidFill>
                            <a:srgbClr val="FF0000"/>
                          </a:solidFill>
                          <a:effectLst/>
                          <a:latin typeface="Meiryo UI" panose="020B0604030504040204" pitchFamily="50" charset="-128"/>
                          <a:ea typeface="Meiryo UI" panose="020B0604030504040204" pitchFamily="50" charset="-128"/>
                          <a:cs typeface="+mn-cs"/>
                        </a:rPr>
                        <a:t>円</a:t>
                      </a:r>
                      <a:endParaRPr lang="ja-JP" altLang="en-US" sz="3600" noProof="0" dirty="0">
                        <a:solidFill>
                          <a:srgbClr val="FF0000"/>
                        </a:solidFill>
                        <a:latin typeface="Meiryo UI" panose="020B0604030504040204" pitchFamily="50" charset="-128"/>
                        <a:ea typeface="Meiryo UI" panose="020B0604030504040204" pitchFamily="50" charset="-128"/>
                      </a:endParaRPr>
                    </a:p>
                  </a:txBody>
                  <a:tcPr marL="94257" marR="94257" anchor="ctr">
                    <a:solidFill>
                      <a:schemeClr val="accent3"/>
                    </a:solidFill>
                  </a:tcPr>
                </a:tc>
                <a:extLst>
                  <a:ext uri="{0D108BD9-81ED-4DB2-BD59-A6C34878D82A}">
                    <a16:rowId xmlns:a16="http://schemas.microsoft.com/office/drawing/2014/main" val="2600829273"/>
                  </a:ext>
                </a:extLst>
              </a:tr>
            </a:tbl>
          </a:graphicData>
        </a:graphic>
      </p:graphicFrame>
      <p:graphicFrame>
        <p:nvGraphicFramePr>
          <p:cNvPr id="11" name="表 10">
            <a:extLst>
              <a:ext uri="{FF2B5EF4-FFF2-40B4-BE49-F238E27FC236}">
                <a16:creationId xmlns:a16="http://schemas.microsoft.com/office/drawing/2014/main" id="{BEB5CC29-0D06-4060-84B9-1D9CC8B17CB5}"/>
              </a:ext>
            </a:extLst>
          </p:cNvPr>
          <p:cNvGraphicFramePr>
            <a:graphicFrameLocks noGrp="1"/>
          </p:cNvGraphicFramePr>
          <p:nvPr>
            <p:extLst>
              <p:ext uri="{D42A27DB-BD31-4B8C-83A1-F6EECF244321}">
                <p14:modId xmlns:p14="http://schemas.microsoft.com/office/powerpoint/2010/main" val="3566084210"/>
              </p:ext>
            </p:extLst>
          </p:nvPr>
        </p:nvGraphicFramePr>
        <p:xfrm>
          <a:off x="8114654" y="4077442"/>
          <a:ext cx="2834898" cy="1452926"/>
        </p:xfrm>
        <a:graphic>
          <a:graphicData uri="http://schemas.openxmlformats.org/drawingml/2006/table">
            <a:tbl>
              <a:tblPr firstRow="1" bandRow="1">
                <a:tableStyleId>{5C22544A-7EE6-4342-B048-85BDC9FD1C3A}</a:tableStyleId>
              </a:tblPr>
              <a:tblGrid>
                <a:gridCol w="2834898">
                  <a:extLst>
                    <a:ext uri="{9D8B030D-6E8A-4147-A177-3AD203B41FA5}">
                      <a16:colId xmlns:a16="http://schemas.microsoft.com/office/drawing/2014/main" val="3101773621"/>
                    </a:ext>
                  </a:extLst>
                </a:gridCol>
              </a:tblGrid>
              <a:tr h="754617">
                <a:tc>
                  <a:txBody>
                    <a:bodyPr/>
                    <a:lstStyle/>
                    <a:p>
                      <a:pPr algn="ctr" rtl="0"/>
                      <a:r>
                        <a:rPr lang="en-US" altLang="ja-JP" sz="1600" b="1" i="0" u="none" strike="noStrike" kern="1200" noProof="0" dirty="0">
                          <a:solidFill>
                            <a:srgbClr val="3F3F3F"/>
                          </a:solidFill>
                          <a:effectLst/>
                          <a:latin typeface="Meiryo UI" panose="020B0604030504040204" pitchFamily="50" charset="-128"/>
                          <a:ea typeface="Meiryo UI" panose="020B0604030504040204" pitchFamily="50" charset="-128"/>
                          <a:cs typeface="+mn-cs"/>
                        </a:rPr>
                        <a:t>24</a:t>
                      </a:r>
                      <a:r>
                        <a:rPr lang="ja-JP" altLang="en-US" sz="1600" b="1" i="0" u="none" strike="noStrike" kern="1200" noProof="0" dirty="0">
                          <a:solidFill>
                            <a:srgbClr val="3F3F3F"/>
                          </a:solidFill>
                          <a:effectLst/>
                          <a:latin typeface="Meiryo UI" panose="020B0604030504040204" pitchFamily="50" charset="-128"/>
                          <a:ea typeface="Meiryo UI" panose="020B0604030504040204" pitchFamily="50" charset="-128"/>
                          <a:cs typeface="+mn-cs"/>
                        </a:rPr>
                        <a:t>ヶ月間の支払合計</a:t>
                      </a:r>
                      <a:endParaRPr lang="ja-JP" altLang="en-US" sz="1600" noProof="0" dirty="0">
                        <a:solidFill>
                          <a:srgbClr val="3F3F3F"/>
                        </a:solidFill>
                        <a:latin typeface="Meiryo UI" panose="020B0604030504040204" pitchFamily="50" charset="-128"/>
                        <a:ea typeface="Meiryo UI" panose="020B0604030504040204" pitchFamily="50" charset="-128"/>
                      </a:endParaRPr>
                    </a:p>
                  </a:txBody>
                  <a:tcPr marL="94257" marR="94257" anchor="ctr">
                    <a:solidFill>
                      <a:schemeClr val="accent2"/>
                    </a:solidFill>
                  </a:tcPr>
                </a:tc>
                <a:extLst>
                  <a:ext uri="{0D108BD9-81ED-4DB2-BD59-A6C34878D82A}">
                    <a16:rowId xmlns:a16="http://schemas.microsoft.com/office/drawing/2014/main" val="2385071108"/>
                  </a:ext>
                </a:extLst>
              </a:tr>
              <a:tr h="698309">
                <a:tc>
                  <a:txBody>
                    <a:bodyPr/>
                    <a:lstStyle/>
                    <a:p>
                      <a:pPr algn="ctr" rtl="0"/>
                      <a:r>
                        <a:rPr lang="en-US" altLang="ja-JP" sz="2800" b="0" i="0" u="none" strike="noStrike" kern="1200" noProof="0" dirty="0">
                          <a:solidFill>
                            <a:srgbClr val="FF0000"/>
                          </a:solidFill>
                          <a:effectLst/>
                          <a:latin typeface="Meiryo UI" panose="020B0604030504040204" pitchFamily="50" charset="-128"/>
                          <a:ea typeface="Meiryo UI" panose="020B0604030504040204" pitchFamily="50" charset="-128"/>
                          <a:cs typeface="+mn-cs"/>
                        </a:rPr>
                        <a:t>1,212,000</a:t>
                      </a:r>
                      <a:r>
                        <a:rPr lang="ja-JP" altLang="en-US" sz="2800" b="0" i="0" u="none" strike="noStrike" kern="1200" noProof="0" dirty="0">
                          <a:solidFill>
                            <a:srgbClr val="FF0000"/>
                          </a:solidFill>
                          <a:effectLst/>
                          <a:latin typeface="Meiryo UI" panose="020B0604030504040204" pitchFamily="50" charset="-128"/>
                          <a:ea typeface="Meiryo UI" panose="020B0604030504040204" pitchFamily="50" charset="-128"/>
                          <a:cs typeface="+mn-cs"/>
                        </a:rPr>
                        <a:t>円</a:t>
                      </a:r>
                      <a:endParaRPr lang="ja-JP" altLang="en-US" sz="2800" noProof="0" dirty="0">
                        <a:solidFill>
                          <a:srgbClr val="FF0000"/>
                        </a:solidFill>
                        <a:latin typeface="Meiryo UI" panose="020B0604030504040204" pitchFamily="50" charset="-128"/>
                        <a:ea typeface="Meiryo UI" panose="020B0604030504040204" pitchFamily="50" charset="-128"/>
                      </a:endParaRPr>
                    </a:p>
                  </a:txBody>
                  <a:tcPr marL="94257" marR="94257" anchor="ctr">
                    <a:solidFill>
                      <a:schemeClr val="accent3"/>
                    </a:solidFill>
                  </a:tcPr>
                </a:tc>
                <a:extLst>
                  <a:ext uri="{0D108BD9-81ED-4DB2-BD59-A6C34878D82A}">
                    <a16:rowId xmlns:a16="http://schemas.microsoft.com/office/drawing/2014/main" val="2600829273"/>
                  </a:ext>
                </a:extLst>
              </a:tr>
            </a:tbl>
          </a:graphicData>
        </a:graphic>
      </p:graphicFrame>
      <p:sp>
        <p:nvSpPr>
          <p:cNvPr id="14" name="正方形/長方形 13">
            <a:extLst>
              <a:ext uri="{FF2B5EF4-FFF2-40B4-BE49-F238E27FC236}">
                <a16:creationId xmlns:a16="http://schemas.microsoft.com/office/drawing/2014/main" id="{A90A583B-6AA5-467D-A8E1-278E3E4518CF}"/>
              </a:ext>
            </a:extLst>
          </p:cNvPr>
          <p:cNvSpPr/>
          <p:nvPr/>
        </p:nvSpPr>
        <p:spPr>
          <a:xfrm>
            <a:off x="5454758" y="5877520"/>
            <a:ext cx="5827236" cy="707886"/>
          </a:xfrm>
          <a:prstGeom prst="rect">
            <a:avLst/>
          </a:prstGeom>
        </p:spPr>
        <p:txBody>
          <a:bodyPr wrap="none">
            <a:spAutoFit/>
          </a:bodyPr>
          <a:lstStyle/>
          <a:p>
            <a:r>
              <a:rPr lang="ja-JP" altLang="en-US" sz="4000" dirty="0"/>
              <a:t>コストの削減が可能です</a:t>
            </a:r>
          </a:p>
        </p:txBody>
      </p:sp>
    </p:spTree>
    <p:extLst>
      <p:ext uri="{BB962C8B-B14F-4D97-AF65-F5344CB8AC3E}">
        <p14:creationId xmlns:p14="http://schemas.microsoft.com/office/powerpoint/2010/main" val="2973707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500" fill="hold"/>
                                        <p:tgtEl>
                                          <p:spTgt spid="14"/>
                                        </p:tgtEl>
                                        <p:attrNameLst>
                                          <p:attrName>ppt_w</p:attrName>
                                        </p:attrNameLst>
                                      </p:cBhvr>
                                      <p:tavLst>
                                        <p:tav tm="0">
                                          <p:val>
                                            <p:fltVal val="0"/>
                                          </p:val>
                                        </p:tav>
                                        <p:tav tm="100000">
                                          <p:val>
                                            <p:strVal val="#ppt_w"/>
                                          </p:val>
                                        </p:tav>
                                      </p:tavLst>
                                    </p:anim>
                                    <p:anim calcmode="lin" valueType="num">
                                      <p:cBhvr>
                                        <p:cTn id="33" dur="500" fill="hold"/>
                                        <p:tgtEl>
                                          <p:spTgt spid="14"/>
                                        </p:tgtEl>
                                        <p:attrNameLst>
                                          <p:attrName>ppt_h</p:attrName>
                                        </p:attrNameLst>
                                      </p:cBhvr>
                                      <p:tavLst>
                                        <p:tav tm="0">
                                          <p:val>
                                            <p:fltVal val="0"/>
                                          </p:val>
                                        </p:tav>
                                        <p:tav tm="100000">
                                          <p:val>
                                            <p:strVal val="#ppt_h"/>
                                          </p:val>
                                        </p:tav>
                                      </p:tavLst>
                                    </p:anim>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randombar(horizontal)">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2" grpId="0" build="p"/>
      <p:bldP spid="9"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3">
            <a:extLst>
              <a:ext uri="{FF2B5EF4-FFF2-40B4-BE49-F238E27FC236}">
                <a16:creationId xmlns:a16="http://schemas.microsoft.com/office/drawing/2014/main" id="{F64048FA-1C7E-4BEF-8273-A6490A2211F4}"/>
              </a:ext>
            </a:extLst>
          </p:cNvPr>
          <p:cNvSpPr>
            <a:spLocks noGrp="1"/>
          </p:cNvSpPr>
          <p:nvPr>
            <p:ph type="title"/>
          </p:nvPr>
        </p:nvSpPr>
        <p:spPr/>
        <p:txBody>
          <a:bodyPr rtlCol="0"/>
          <a:lstStyle/>
          <a:p>
            <a:pPr rtl="0"/>
            <a:r>
              <a:rPr lang="ja-JP" altLang="en-US" dirty="0">
                <a:latin typeface="Meiryo UI" panose="020B0604030504040204" pitchFamily="50" charset="-128"/>
                <a:ea typeface="Meiryo UI" panose="020B0604030504040204" pitchFamily="50" charset="-128"/>
              </a:rPr>
              <a:t>販売手数料</a:t>
            </a:r>
          </a:p>
        </p:txBody>
      </p:sp>
      <p:sp>
        <p:nvSpPr>
          <p:cNvPr id="12" name="テキスト プレースホルダー 18">
            <a:extLst>
              <a:ext uri="{FF2B5EF4-FFF2-40B4-BE49-F238E27FC236}">
                <a16:creationId xmlns:a16="http://schemas.microsoft.com/office/drawing/2014/main" id="{FAA9D8EA-A7CA-4ED0-94D3-29382CDEBB32}"/>
              </a:ext>
            </a:extLst>
          </p:cNvPr>
          <p:cNvSpPr>
            <a:spLocks noGrp="1"/>
          </p:cNvSpPr>
          <p:nvPr>
            <p:ph type="body" sz="quarter" idx="16"/>
          </p:nvPr>
        </p:nvSpPr>
        <p:spPr>
          <a:xfrm>
            <a:off x="334514" y="1268446"/>
            <a:ext cx="7368596" cy="459617"/>
          </a:xfrm>
        </p:spPr>
        <p:txBody>
          <a:bodyPr rtlCol="0"/>
          <a:lstStyle/>
          <a:p>
            <a:r>
              <a:rPr lang="ja-JP" altLang="en-US" dirty="0">
                <a:latin typeface="Meiryo UI" panose="020B0604030504040204" pitchFamily="50" charset="-128"/>
                <a:ea typeface="Meiryo UI" panose="020B0604030504040204" pitchFamily="50" charset="-128"/>
              </a:rPr>
              <a:t>　</a:t>
            </a:r>
            <a:r>
              <a:rPr lang="en-US" altLang="ja-JP" dirty="0"/>
              <a:t>Sales commission</a:t>
            </a:r>
            <a:endParaRPr lang="en-US" altLang="ja-JP" dirty="0">
              <a:latin typeface="Meiryo UI" panose="020B0604030504040204" pitchFamily="50" charset="-128"/>
              <a:ea typeface="Meiryo UI" panose="020B0604030504040204" pitchFamily="50" charset="-128"/>
            </a:endParaRPr>
          </a:p>
          <a:p>
            <a:pPr rtl="0"/>
            <a:endParaRPr lang="en-US" altLang="ja-JP" dirty="0">
              <a:latin typeface="Meiryo UI" panose="020B0604030504040204" pitchFamily="50" charset="-128"/>
              <a:ea typeface="Meiryo UI" panose="020B0604030504040204" pitchFamily="50" charset="-128"/>
            </a:endParaRPr>
          </a:p>
        </p:txBody>
      </p:sp>
      <p:graphicFrame>
        <p:nvGraphicFramePr>
          <p:cNvPr id="19" name="表プレースホルダー 10">
            <a:extLst>
              <a:ext uri="{FF2B5EF4-FFF2-40B4-BE49-F238E27FC236}">
                <a16:creationId xmlns:a16="http://schemas.microsoft.com/office/drawing/2014/main" id="{FA7555E4-6CFC-1C44-B97A-BFEC35A63419}"/>
              </a:ext>
            </a:extLst>
          </p:cNvPr>
          <p:cNvGraphicFramePr>
            <a:graphicFrameLocks noGrp="1"/>
          </p:cNvGraphicFramePr>
          <p:nvPr>
            <p:ph type="tbl" sz="quarter" idx="12"/>
            <p:extLst>
              <p:ext uri="{D42A27DB-BD31-4B8C-83A1-F6EECF244321}">
                <p14:modId xmlns:p14="http://schemas.microsoft.com/office/powerpoint/2010/main" val="915294151"/>
              </p:ext>
            </p:extLst>
          </p:nvPr>
        </p:nvGraphicFramePr>
        <p:xfrm>
          <a:off x="632845" y="2084526"/>
          <a:ext cx="4497094" cy="2619216"/>
        </p:xfrm>
        <a:graphic>
          <a:graphicData uri="http://schemas.openxmlformats.org/drawingml/2006/table">
            <a:tbl>
              <a:tblPr firstRow="1" bandRow="1">
                <a:tableStyleId>{5C22544A-7EE6-4342-B048-85BDC9FD1C3A}</a:tableStyleId>
              </a:tblPr>
              <a:tblGrid>
                <a:gridCol w="2248547">
                  <a:extLst>
                    <a:ext uri="{9D8B030D-6E8A-4147-A177-3AD203B41FA5}">
                      <a16:colId xmlns:a16="http://schemas.microsoft.com/office/drawing/2014/main" val="4235906612"/>
                    </a:ext>
                  </a:extLst>
                </a:gridCol>
                <a:gridCol w="2248547">
                  <a:extLst>
                    <a:ext uri="{9D8B030D-6E8A-4147-A177-3AD203B41FA5}">
                      <a16:colId xmlns:a16="http://schemas.microsoft.com/office/drawing/2014/main" val="284311610"/>
                    </a:ext>
                  </a:extLst>
                </a:gridCol>
              </a:tblGrid>
              <a:tr h="654804">
                <a:tc>
                  <a:txBody>
                    <a:bodyPr/>
                    <a:lstStyle/>
                    <a:p>
                      <a:pPr algn="ctr" rtl="0"/>
                      <a:r>
                        <a:rPr lang="ja-JP" altLang="en-US" sz="1600" b="0" i="0" u="none" strike="noStrike" kern="1200" noProof="0" dirty="0">
                          <a:solidFill>
                            <a:srgbClr val="3F3F3F"/>
                          </a:solidFill>
                          <a:effectLst/>
                          <a:latin typeface="Meiryo UI" panose="020B0604030504040204" pitchFamily="50" charset="-128"/>
                          <a:ea typeface="Meiryo UI" panose="020B0604030504040204" pitchFamily="50" charset="-128"/>
                          <a:cs typeface="+mn-cs"/>
                        </a:rPr>
                        <a:t> </a:t>
                      </a:r>
                      <a:endParaRPr lang="ja-JP" altLang="en-US" sz="1600" noProof="0" dirty="0">
                        <a:solidFill>
                          <a:srgbClr val="3F3F3F"/>
                        </a:solidFill>
                        <a:latin typeface="Meiryo UI" panose="020B0604030504040204" pitchFamily="50" charset="-128"/>
                        <a:ea typeface="Meiryo UI" panose="020B0604030504040204" pitchFamily="50" charset="-128"/>
                      </a:endParaRPr>
                    </a:p>
                  </a:txBody>
                  <a:tcPr marL="94257" marR="94257" anchor="ctr">
                    <a:solidFill>
                      <a:schemeClr val="accent2"/>
                    </a:solidFill>
                  </a:tcPr>
                </a:tc>
                <a:tc>
                  <a:txBody>
                    <a:bodyPr/>
                    <a:lstStyle/>
                    <a:p>
                      <a:pPr algn="ctr" rtl="0"/>
                      <a:r>
                        <a:rPr lang="ja-JP" altLang="en-US" sz="1600" b="0" i="0" u="none" strike="noStrike" kern="1200" noProof="0" dirty="0">
                          <a:solidFill>
                            <a:srgbClr val="3F3F3F"/>
                          </a:solidFill>
                          <a:effectLst/>
                          <a:latin typeface="Meiryo UI" panose="020B0604030504040204" pitchFamily="50" charset="-128"/>
                          <a:ea typeface="Meiryo UI" panose="020B0604030504040204" pitchFamily="50" charset="-128"/>
                          <a:cs typeface="+mn-cs"/>
                        </a:rPr>
                        <a:t>各種手数料 </a:t>
                      </a:r>
                      <a:endParaRPr lang="ja-JP" altLang="en-US" sz="1600" noProof="0" dirty="0">
                        <a:solidFill>
                          <a:srgbClr val="3F3F3F"/>
                        </a:solidFill>
                        <a:latin typeface="Meiryo UI" panose="020B0604030504040204" pitchFamily="50" charset="-128"/>
                        <a:ea typeface="Meiryo UI" panose="020B0604030504040204" pitchFamily="50" charset="-128"/>
                      </a:endParaRPr>
                    </a:p>
                  </a:txBody>
                  <a:tcPr marL="94257" marR="94257" anchor="ctr">
                    <a:solidFill>
                      <a:schemeClr val="accent2"/>
                    </a:solidFill>
                  </a:tcPr>
                </a:tc>
                <a:extLst>
                  <a:ext uri="{0D108BD9-81ED-4DB2-BD59-A6C34878D82A}">
                    <a16:rowId xmlns:a16="http://schemas.microsoft.com/office/drawing/2014/main" val="2215579220"/>
                  </a:ext>
                </a:extLst>
              </a:tr>
              <a:tr h="654804">
                <a:tc>
                  <a:txBody>
                    <a:bodyPr/>
                    <a:lstStyle/>
                    <a:p>
                      <a:pPr rtl="0"/>
                      <a:r>
                        <a:rPr lang="ja-JP" altLang="en-US" sz="1600" b="1" i="0" u="none" strike="noStrike" kern="1200" noProof="0" dirty="0">
                          <a:solidFill>
                            <a:schemeClr val="tx1"/>
                          </a:solidFill>
                          <a:effectLst/>
                          <a:latin typeface="Meiryo UI" panose="020B0604030504040204" pitchFamily="50" charset="-128"/>
                          <a:ea typeface="Meiryo UI" panose="020B0604030504040204" pitchFamily="50" charset="-128"/>
                          <a:cs typeface="+mn-cs"/>
                        </a:rPr>
                        <a:t>インターネット</a:t>
                      </a:r>
                      <a:endParaRPr lang="en-US" altLang="ja-JP" sz="1600" b="1" i="0" u="none" strike="noStrike" kern="1200" noProof="0" dirty="0">
                        <a:solidFill>
                          <a:schemeClr val="tx1"/>
                        </a:solidFill>
                        <a:effectLst/>
                        <a:latin typeface="Meiryo UI" panose="020B0604030504040204" pitchFamily="50" charset="-128"/>
                        <a:ea typeface="Meiryo UI" panose="020B0604030504040204" pitchFamily="50" charset="-128"/>
                        <a:cs typeface="+mn-cs"/>
                      </a:endParaRPr>
                    </a:p>
                    <a:p>
                      <a:pPr rtl="0"/>
                      <a:r>
                        <a:rPr lang="ja-JP" altLang="en-US" sz="1400" b="1" i="0" u="none" strike="noStrike" kern="1200" noProof="0" dirty="0">
                          <a:solidFill>
                            <a:schemeClr val="tx1"/>
                          </a:solidFill>
                          <a:effectLst/>
                          <a:latin typeface="Meiryo UI" panose="020B0604030504040204" pitchFamily="50" charset="-128"/>
                          <a:ea typeface="Meiryo UI" panose="020B0604030504040204" pitchFamily="50" charset="-128"/>
                          <a:cs typeface="+mn-cs"/>
                        </a:rPr>
                        <a:t>置き方Ｗｉ－Ｆｉセット</a:t>
                      </a:r>
                      <a:r>
                        <a:rPr lang="ja-JP" altLang="en-US" sz="14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 </a:t>
                      </a:r>
                      <a:endParaRPr lang="ja-JP" altLang="en-US" sz="1400" noProof="0" dirty="0">
                        <a:solidFill>
                          <a:schemeClr val="tx1"/>
                        </a:solidFill>
                        <a:latin typeface="Meiryo UI" panose="020B0604030504040204" pitchFamily="50" charset="-128"/>
                        <a:ea typeface="Meiryo UI" panose="020B0604030504040204" pitchFamily="50" charset="-128"/>
                      </a:endParaRPr>
                    </a:p>
                  </a:txBody>
                  <a:tcPr marL="182880" marR="94257" anchor="ctr">
                    <a:solidFill>
                      <a:schemeClr val="accent3">
                        <a:lumMod val="90000"/>
                      </a:schemeClr>
                    </a:solidFill>
                  </a:tcPr>
                </a:tc>
                <a:tc>
                  <a:txBody>
                    <a:bodyPr/>
                    <a:lstStyle/>
                    <a:p>
                      <a:pPr algn="ctr" rtl="0"/>
                      <a:r>
                        <a:rPr lang="en-US" altLang="ja-JP" sz="24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15,000</a:t>
                      </a:r>
                      <a:r>
                        <a:rPr lang="ja-JP" altLang="en-US" sz="24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円</a:t>
                      </a:r>
                      <a:endParaRPr lang="ja-JP" altLang="en-US" sz="2400" noProof="0" dirty="0">
                        <a:solidFill>
                          <a:schemeClr val="tx1"/>
                        </a:solidFill>
                        <a:latin typeface="Meiryo UI" panose="020B0604030504040204" pitchFamily="50" charset="-128"/>
                        <a:ea typeface="Meiryo UI" panose="020B0604030504040204" pitchFamily="50" charset="-128"/>
                      </a:endParaRPr>
                    </a:p>
                  </a:txBody>
                  <a:tcPr marL="94257" marR="94257" anchor="ctr">
                    <a:solidFill>
                      <a:schemeClr val="accent3"/>
                    </a:solidFill>
                  </a:tcPr>
                </a:tc>
                <a:extLst>
                  <a:ext uri="{0D108BD9-81ED-4DB2-BD59-A6C34878D82A}">
                    <a16:rowId xmlns:a16="http://schemas.microsoft.com/office/drawing/2014/main" val="2516563405"/>
                  </a:ext>
                </a:extLst>
              </a:tr>
              <a:tr h="654804">
                <a:tc>
                  <a:txBody>
                    <a:bodyPr/>
                    <a:lstStyle/>
                    <a:p>
                      <a:pPr rtl="0"/>
                      <a:r>
                        <a:rPr lang="ja-JP" altLang="en-US" sz="1600" b="1" i="0" u="none" strike="noStrike" kern="1200" noProof="0" dirty="0">
                          <a:solidFill>
                            <a:schemeClr val="tx1"/>
                          </a:solidFill>
                          <a:effectLst/>
                          <a:latin typeface="Meiryo UI" panose="020B0604030504040204" pitchFamily="50" charset="-128"/>
                          <a:ea typeface="Meiryo UI" panose="020B0604030504040204" pitchFamily="50" charset="-128"/>
                          <a:cs typeface="+mn-cs"/>
                        </a:rPr>
                        <a:t>ウォーターサーバー </a:t>
                      </a:r>
                      <a:endParaRPr lang="ja-JP" altLang="en-US" sz="1600" b="1" noProof="0" dirty="0">
                        <a:solidFill>
                          <a:schemeClr val="tx1"/>
                        </a:solidFill>
                        <a:latin typeface="Meiryo UI" panose="020B0604030504040204" pitchFamily="50" charset="-128"/>
                        <a:ea typeface="Meiryo UI" panose="020B0604030504040204" pitchFamily="50" charset="-128"/>
                      </a:endParaRPr>
                    </a:p>
                  </a:txBody>
                  <a:tcPr marL="182880" marR="94257" anchor="ctr">
                    <a:solidFill>
                      <a:schemeClr val="accent3">
                        <a:lumMod val="90000"/>
                      </a:schemeClr>
                    </a:solidFill>
                  </a:tcPr>
                </a:tc>
                <a:tc>
                  <a:txBody>
                    <a:bodyPr/>
                    <a:lstStyle/>
                    <a:p>
                      <a:pPr algn="ctr" rtl="0"/>
                      <a:r>
                        <a:rPr lang="en-US" altLang="ja-JP" sz="2400" b="0" i="0" u="none" strike="noStrike" noProof="0" dirty="0">
                          <a:solidFill>
                            <a:schemeClr val="tx1"/>
                          </a:solidFill>
                          <a:effectLst/>
                          <a:latin typeface="Meiryo UI" panose="020B0604030504040204" pitchFamily="50" charset="-128"/>
                          <a:ea typeface="Meiryo UI" panose="020B0604030504040204" pitchFamily="50" charset="-128"/>
                        </a:rPr>
                        <a:t>0</a:t>
                      </a:r>
                      <a:r>
                        <a:rPr lang="ja-JP" altLang="en-US" sz="2400" b="0" i="0" u="none" strike="noStrike" noProof="0" dirty="0">
                          <a:solidFill>
                            <a:schemeClr val="tx1"/>
                          </a:solidFill>
                          <a:effectLst/>
                          <a:latin typeface="Meiryo UI" panose="020B0604030504040204" pitchFamily="50" charset="-128"/>
                          <a:ea typeface="Meiryo UI" panose="020B0604030504040204" pitchFamily="50" charset="-128"/>
                        </a:rPr>
                        <a:t>円</a:t>
                      </a:r>
                      <a:endParaRPr lang="ja-JP" altLang="en-US" sz="2400" noProof="0" dirty="0">
                        <a:solidFill>
                          <a:schemeClr val="tx1"/>
                        </a:solidFill>
                        <a:latin typeface="Meiryo UI" panose="020B0604030504040204" pitchFamily="50" charset="-128"/>
                        <a:ea typeface="Meiryo UI" panose="020B0604030504040204" pitchFamily="50" charset="-128"/>
                      </a:endParaRPr>
                    </a:p>
                  </a:txBody>
                  <a:tcPr marL="94257" marR="94257" anchor="ctr">
                    <a:solidFill>
                      <a:schemeClr val="accent3"/>
                    </a:solidFill>
                  </a:tcPr>
                </a:tc>
                <a:extLst>
                  <a:ext uri="{0D108BD9-81ED-4DB2-BD59-A6C34878D82A}">
                    <a16:rowId xmlns:a16="http://schemas.microsoft.com/office/drawing/2014/main" val="1907125693"/>
                  </a:ext>
                </a:extLst>
              </a:tr>
              <a:tr h="654804">
                <a:tc>
                  <a:txBody>
                    <a:bodyPr/>
                    <a:lstStyle/>
                    <a:p>
                      <a:pPr rtl="0"/>
                      <a:r>
                        <a:rPr lang="ja-JP" altLang="en-US" sz="1600" b="1" i="0" u="none" strike="noStrike" kern="1200" noProof="0" dirty="0">
                          <a:solidFill>
                            <a:schemeClr val="tx1"/>
                          </a:solidFill>
                          <a:effectLst/>
                          <a:latin typeface="Meiryo UI" panose="020B0604030504040204" pitchFamily="50" charset="-128"/>
                          <a:ea typeface="Meiryo UI" panose="020B0604030504040204" pitchFamily="50" charset="-128"/>
                          <a:cs typeface="+mn-cs"/>
                        </a:rPr>
                        <a:t>カーローン</a:t>
                      </a:r>
                      <a:r>
                        <a:rPr lang="ja-JP" altLang="en-US" sz="16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 </a:t>
                      </a:r>
                      <a:endParaRPr lang="en-US" altLang="ja-JP" sz="1600" b="0" i="0" u="none" strike="noStrike" kern="1200" noProof="0" dirty="0">
                        <a:solidFill>
                          <a:schemeClr val="tx1"/>
                        </a:solidFill>
                        <a:effectLst/>
                        <a:latin typeface="Meiryo UI" panose="020B0604030504040204" pitchFamily="50" charset="-128"/>
                        <a:ea typeface="Meiryo UI" panose="020B0604030504040204" pitchFamily="50" charset="-128"/>
                        <a:cs typeface="+mn-cs"/>
                      </a:endParaRPr>
                    </a:p>
                    <a:p>
                      <a:pPr rtl="0"/>
                      <a:r>
                        <a:rPr lang="ja-JP" altLang="en-US" sz="9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＊カーローン金額</a:t>
                      </a:r>
                      <a:r>
                        <a:rPr lang="en-US" altLang="ja-JP" sz="9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500</a:t>
                      </a:r>
                      <a:r>
                        <a:rPr lang="ja-JP" altLang="en-US" sz="9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a:t>
                      </a:r>
                      <a:r>
                        <a:rPr lang="en-US" altLang="ja-JP" sz="9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590</a:t>
                      </a:r>
                      <a:r>
                        <a:rPr lang="ja-JP" altLang="en-US" sz="900" b="0" i="0" u="none" strike="noStrike" kern="1200" noProof="0" dirty="0">
                          <a:solidFill>
                            <a:schemeClr val="tx1"/>
                          </a:solidFill>
                          <a:effectLst/>
                          <a:latin typeface="Meiryo UI" panose="020B0604030504040204" pitchFamily="50" charset="-128"/>
                          <a:ea typeface="Meiryo UI" panose="020B0604030504040204" pitchFamily="50" charset="-128"/>
                          <a:cs typeface="+mn-cs"/>
                        </a:rPr>
                        <a:t>万</a:t>
                      </a:r>
                      <a:endParaRPr lang="ja-JP" altLang="en-US" sz="900" noProof="0" dirty="0">
                        <a:solidFill>
                          <a:schemeClr val="tx1"/>
                        </a:solidFill>
                        <a:latin typeface="Meiryo UI" panose="020B0604030504040204" pitchFamily="50" charset="-128"/>
                        <a:ea typeface="Meiryo UI" panose="020B0604030504040204" pitchFamily="50" charset="-128"/>
                      </a:endParaRPr>
                    </a:p>
                  </a:txBody>
                  <a:tcPr marL="182880" marR="94257" anchor="ctr">
                    <a:solidFill>
                      <a:schemeClr val="accent3">
                        <a:lumMod val="90000"/>
                      </a:schemeClr>
                    </a:solidFill>
                  </a:tcPr>
                </a:tc>
                <a:tc>
                  <a:txBody>
                    <a:bodyPr/>
                    <a:lstStyle/>
                    <a:p>
                      <a:pPr algn="ctr" rtl="0"/>
                      <a:r>
                        <a:rPr lang="en-US" altLang="ja-JP" sz="2400" noProof="0" dirty="0">
                          <a:solidFill>
                            <a:schemeClr val="tx1"/>
                          </a:solidFill>
                          <a:latin typeface="Meiryo UI" panose="020B0604030504040204" pitchFamily="50" charset="-128"/>
                          <a:ea typeface="Meiryo UI" panose="020B0604030504040204" pitchFamily="50" charset="-128"/>
                        </a:rPr>
                        <a:t>100,000</a:t>
                      </a:r>
                      <a:r>
                        <a:rPr lang="ja-JP" altLang="en-US" sz="2400" noProof="0" dirty="0">
                          <a:solidFill>
                            <a:schemeClr val="tx1"/>
                          </a:solidFill>
                          <a:latin typeface="Meiryo UI" panose="020B0604030504040204" pitchFamily="50" charset="-128"/>
                          <a:ea typeface="Meiryo UI" panose="020B0604030504040204" pitchFamily="50" charset="-128"/>
                        </a:rPr>
                        <a:t>円</a:t>
                      </a:r>
                    </a:p>
                  </a:txBody>
                  <a:tcPr marL="94257" marR="94257" anchor="ctr">
                    <a:solidFill>
                      <a:schemeClr val="accent3"/>
                    </a:solidFill>
                  </a:tcPr>
                </a:tc>
                <a:extLst>
                  <a:ext uri="{0D108BD9-81ED-4DB2-BD59-A6C34878D82A}">
                    <a16:rowId xmlns:a16="http://schemas.microsoft.com/office/drawing/2014/main" val="2955032543"/>
                  </a:ext>
                </a:extLst>
              </a:tr>
            </a:tbl>
          </a:graphicData>
        </a:graphic>
      </p:graphicFrame>
      <p:sp>
        <p:nvSpPr>
          <p:cNvPr id="4" name="スライド番号プレースホルダー 3">
            <a:extLst>
              <a:ext uri="{FF2B5EF4-FFF2-40B4-BE49-F238E27FC236}">
                <a16:creationId xmlns:a16="http://schemas.microsoft.com/office/drawing/2014/main" id="{7553D90E-F2EA-4BA1-ACBD-9D3D0EB22C8A}"/>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11</a:t>
            </a:fld>
            <a:endParaRPr lang="ja-JP" altLang="en-US"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78BEB237-9FA7-4A40-97C2-D5DEEA3B9DDB}"/>
              </a:ext>
            </a:extLst>
          </p:cNvPr>
          <p:cNvPicPr>
            <a:picLocks noChangeAspect="1"/>
          </p:cNvPicPr>
          <p:nvPr/>
        </p:nvPicPr>
        <p:blipFill>
          <a:blip r:embed="rId3"/>
          <a:stretch>
            <a:fillRect/>
          </a:stretch>
        </p:blipFill>
        <p:spPr>
          <a:xfrm>
            <a:off x="11451773" y="125416"/>
            <a:ext cx="740227" cy="742379"/>
          </a:xfrm>
          <a:prstGeom prst="rect">
            <a:avLst/>
          </a:prstGeom>
        </p:spPr>
      </p:pic>
      <p:sp>
        <p:nvSpPr>
          <p:cNvPr id="9" name="正方形/長方形 8">
            <a:extLst>
              <a:ext uri="{FF2B5EF4-FFF2-40B4-BE49-F238E27FC236}">
                <a16:creationId xmlns:a16="http://schemas.microsoft.com/office/drawing/2014/main" id="{B2D56CA2-9C3B-4C95-9E4E-8237CC9AE919}"/>
              </a:ext>
            </a:extLst>
          </p:cNvPr>
          <p:cNvSpPr/>
          <p:nvPr/>
        </p:nvSpPr>
        <p:spPr>
          <a:xfrm>
            <a:off x="547608" y="1727465"/>
            <a:ext cx="6239209" cy="369332"/>
          </a:xfrm>
          <a:prstGeom prst="rect">
            <a:avLst/>
          </a:prstGeom>
        </p:spPr>
        <p:txBody>
          <a:bodyPr wrap="none">
            <a:spAutoFit/>
          </a:bodyPr>
          <a:lstStyle/>
          <a:p>
            <a:r>
              <a:rPr lang="ja-JP" altLang="en-US" dirty="0"/>
              <a:t> 一部の無料案件商材を会員が販売した場合・・・　　　　</a:t>
            </a:r>
          </a:p>
        </p:txBody>
      </p:sp>
      <p:graphicFrame>
        <p:nvGraphicFramePr>
          <p:cNvPr id="10" name="表 9">
            <a:extLst>
              <a:ext uri="{FF2B5EF4-FFF2-40B4-BE49-F238E27FC236}">
                <a16:creationId xmlns:a16="http://schemas.microsoft.com/office/drawing/2014/main" id="{6E36197F-88F8-4661-88FA-950605C6B595}"/>
              </a:ext>
            </a:extLst>
          </p:cNvPr>
          <p:cNvGraphicFramePr>
            <a:graphicFrameLocks noGrp="1"/>
          </p:cNvGraphicFramePr>
          <p:nvPr>
            <p:extLst>
              <p:ext uri="{D42A27DB-BD31-4B8C-83A1-F6EECF244321}">
                <p14:modId xmlns:p14="http://schemas.microsoft.com/office/powerpoint/2010/main" val="473966305"/>
              </p:ext>
            </p:extLst>
          </p:nvPr>
        </p:nvGraphicFramePr>
        <p:xfrm>
          <a:off x="6812793" y="2701976"/>
          <a:ext cx="3160363" cy="1691798"/>
        </p:xfrm>
        <a:graphic>
          <a:graphicData uri="http://schemas.openxmlformats.org/drawingml/2006/table">
            <a:tbl>
              <a:tblPr firstRow="1" bandRow="1">
                <a:tableStyleId>{5C22544A-7EE6-4342-B048-85BDC9FD1C3A}</a:tableStyleId>
              </a:tblPr>
              <a:tblGrid>
                <a:gridCol w="3160363">
                  <a:extLst>
                    <a:ext uri="{9D8B030D-6E8A-4147-A177-3AD203B41FA5}">
                      <a16:colId xmlns:a16="http://schemas.microsoft.com/office/drawing/2014/main" val="3101773621"/>
                    </a:ext>
                  </a:extLst>
                </a:gridCol>
              </a:tblGrid>
              <a:tr h="845899">
                <a:tc>
                  <a:txBody>
                    <a:bodyPr/>
                    <a:lstStyle/>
                    <a:p>
                      <a:pPr algn="ctr" rtl="0"/>
                      <a:r>
                        <a:rPr lang="ja-JP" altLang="en-US" sz="3200" b="0" i="0" u="none" strike="noStrike" kern="1200" noProof="0" dirty="0">
                          <a:solidFill>
                            <a:srgbClr val="3F3F3F"/>
                          </a:solidFill>
                          <a:effectLst/>
                          <a:latin typeface="Meiryo UI" panose="020B0604030504040204" pitchFamily="50" charset="-128"/>
                          <a:ea typeface="Meiryo UI" panose="020B0604030504040204" pitchFamily="50" charset="-128"/>
                          <a:cs typeface="+mn-cs"/>
                        </a:rPr>
                        <a:t>手数料合計</a:t>
                      </a:r>
                      <a:endParaRPr lang="ja-JP" altLang="en-US" sz="3200" noProof="0" dirty="0">
                        <a:solidFill>
                          <a:srgbClr val="3F3F3F"/>
                        </a:solidFill>
                        <a:latin typeface="Meiryo UI" panose="020B0604030504040204" pitchFamily="50" charset="-128"/>
                        <a:ea typeface="Meiryo UI" panose="020B0604030504040204" pitchFamily="50" charset="-128"/>
                      </a:endParaRPr>
                    </a:p>
                  </a:txBody>
                  <a:tcPr marL="94257" marR="94257" anchor="ctr">
                    <a:solidFill>
                      <a:schemeClr val="accent2"/>
                    </a:solidFill>
                  </a:tcPr>
                </a:tc>
                <a:extLst>
                  <a:ext uri="{0D108BD9-81ED-4DB2-BD59-A6C34878D82A}">
                    <a16:rowId xmlns:a16="http://schemas.microsoft.com/office/drawing/2014/main" val="2385071108"/>
                  </a:ext>
                </a:extLst>
              </a:tr>
              <a:tr h="845899">
                <a:tc>
                  <a:txBody>
                    <a:bodyPr/>
                    <a:lstStyle/>
                    <a:p>
                      <a:pPr algn="ctr" rtl="0"/>
                      <a:r>
                        <a:rPr lang="en-US" altLang="ja-JP" sz="3600" noProof="0" dirty="0">
                          <a:solidFill>
                            <a:srgbClr val="FF0000"/>
                          </a:solidFill>
                          <a:latin typeface="Meiryo UI" panose="020B0604030504040204" pitchFamily="50" charset="-128"/>
                          <a:ea typeface="Meiryo UI" panose="020B0604030504040204" pitchFamily="50" charset="-128"/>
                        </a:rPr>
                        <a:t>115,000</a:t>
                      </a:r>
                      <a:r>
                        <a:rPr lang="ja-JP" altLang="en-US" sz="3600" noProof="0" dirty="0">
                          <a:solidFill>
                            <a:srgbClr val="FF0000"/>
                          </a:solidFill>
                          <a:latin typeface="Meiryo UI" panose="020B0604030504040204" pitchFamily="50" charset="-128"/>
                          <a:ea typeface="Meiryo UI" panose="020B0604030504040204" pitchFamily="50" charset="-128"/>
                        </a:rPr>
                        <a:t>円</a:t>
                      </a:r>
                    </a:p>
                  </a:txBody>
                  <a:tcPr marL="94257" marR="94257" anchor="ctr">
                    <a:solidFill>
                      <a:schemeClr val="accent3"/>
                    </a:solidFill>
                  </a:tcPr>
                </a:tc>
                <a:extLst>
                  <a:ext uri="{0D108BD9-81ED-4DB2-BD59-A6C34878D82A}">
                    <a16:rowId xmlns:a16="http://schemas.microsoft.com/office/drawing/2014/main" val="2600829273"/>
                  </a:ext>
                </a:extLst>
              </a:tr>
            </a:tbl>
          </a:graphicData>
        </a:graphic>
      </p:graphicFrame>
      <p:sp>
        <p:nvSpPr>
          <p:cNvPr id="3" name="Rectangle 2">
            <a:extLst>
              <a:ext uri="{FF2B5EF4-FFF2-40B4-BE49-F238E27FC236}">
                <a16:creationId xmlns:a16="http://schemas.microsoft.com/office/drawing/2014/main" id="{83ED2389-4CB6-463B-9DBF-22D3C25C022B}"/>
              </a:ext>
            </a:extLst>
          </p:cNvPr>
          <p:cNvSpPr>
            <a:spLocks noChangeArrowheads="1"/>
          </p:cNvSpPr>
          <p:nvPr/>
        </p:nvSpPr>
        <p:spPr bwMode="auto">
          <a:xfrm>
            <a:off x="0" y="179864"/>
            <a:ext cx="22442" cy="9747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800" b="0" i="0" u="none" strike="noStrike" cap="none" normalizeH="0" baseline="0" dirty="0">
                <a:ln>
                  <a:noFill/>
                </a:ln>
                <a:solidFill>
                  <a:schemeClr val="tx1"/>
                </a:solidFill>
                <a:effectLst/>
              </a:rPr>
              <a:t> </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5" name="矢印: 右 4">
            <a:extLst>
              <a:ext uri="{FF2B5EF4-FFF2-40B4-BE49-F238E27FC236}">
                <a16:creationId xmlns:a16="http://schemas.microsoft.com/office/drawing/2014/main" id="{61A891D7-26A5-4AAB-9706-D9F615F25CB8}"/>
              </a:ext>
            </a:extLst>
          </p:cNvPr>
          <p:cNvSpPr/>
          <p:nvPr/>
        </p:nvSpPr>
        <p:spPr>
          <a:xfrm>
            <a:off x="5360462" y="3284404"/>
            <a:ext cx="1239864" cy="5269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C56783A7-68F3-46ED-9753-5520A10981AB}"/>
              </a:ext>
            </a:extLst>
          </p:cNvPr>
          <p:cNvSpPr/>
          <p:nvPr/>
        </p:nvSpPr>
        <p:spPr>
          <a:xfrm>
            <a:off x="569499" y="4960770"/>
            <a:ext cx="7908074" cy="307777"/>
          </a:xfrm>
          <a:prstGeom prst="rect">
            <a:avLst/>
          </a:prstGeom>
        </p:spPr>
        <p:txBody>
          <a:bodyPr wrap="square">
            <a:spAutoFit/>
          </a:bodyPr>
          <a:lstStyle/>
          <a:p>
            <a:r>
              <a:rPr lang="ja-JP" altLang="en-US" sz="1400" u="sng" dirty="0">
                <a:solidFill>
                  <a:schemeClr val="tx1">
                    <a:lumMod val="50000"/>
                  </a:schemeClr>
                </a:solidFill>
              </a:rPr>
              <a:t>会員自身がサービスを利用した際、日常生活で掛かる固定費を</a:t>
            </a:r>
            <a:r>
              <a:rPr lang="en-US" altLang="ja-JP" sz="1400" u="sng" dirty="0">
                <a:solidFill>
                  <a:schemeClr val="tx1">
                    <a:lumMod val="50000"/>
                  </a:schemeClr>
                </a:solidFill>
              </a:rPr>
              <a:t>0</a:t>
            </a:r>
            <a:r>
              <a:rPr lang="ja-JP" altLang="en-US" sz="1400" u="sng" dirty="0">
                <a:solidFill>
                  <a:schemeClr val="tx1">
                    <a:lumMod val="50000"/>
                  </a:schemeClr>
                </a:solidFill>
              </a:rPr>
              <a:t>円に、同時に手数料も獲得</a:t>
            </a:r>
            <a:endParaRPr lang="en-US" altLang="ja-JP" sz="1400" u="sng" dirty="0">
              <a:solidFill>
                <a:schemeClr val="tx1">
                  <a:lumMod val="50000"/>
                </a:schemeClr>
              </a:solidFill>
            </a:endParaRPr>
          </a:p>
        </p:txBody>
      </p:sp>
      <p:graphicFrame>
        <p:nvGraphicFramePr>
          <p:cNvPr id="15" name="表 14">
            <a:extLst>
              <a:ext uri="{FF2B5EF4-FFF2-40B4-BE49-F238E27FC236}">
                <a16:creationId xmlns:a16="http://schemas.microsoft.com/office/drawing/2014/main" id="{1674888F-9155-4320-9DAA-963AE5B81FEA}"/>
              </a:ext>
            </a:extLst>
          </p:cNvPr>
          <p:cNvGraphicFramePr>
            <a:graphicFrameLocks noGrp="1"/>
          </p:cNvGraphicFramePr>
          <p:nvPr>
            <p:extLst>
              <p:ext uri="{D42A27DB-BD31-4B8C-83A1-F6EECF244321}">
                <p14:modId xmlns:p14="http://schemas.microsoft.com/office/powerpoint/2010/main" val="2256818626"/>
              </p:ext>
            </p:extLst>
          </p:nvPr>
        </p:nvGraphicFramePr>
        <p:xfrm>
          <a:off x="4012030" y="5429772"/>
          <a:ext cx="2951593" cy="1158240"/>
        </p:xfrm>
        <a:graphic>
          <a:graphicData uri="http://schemas.openxmlformats.org/drawingml/2006/table">
            <a:tbl>
              <a:tblPr firstRow="1" bandRow="1">
                <a:tableStyleId>{5C22544A-7EE6-4342-B048-85BDC9FD1C3A}</a:tableStyleId>
              </a:tblPr>
              <a:tblGrid>
                <a:gridCol w="2951593">
                  <a:extLst>
                    <a:ext uri="{9D8B030D-6E8A-4147-A177-3AD203B41FA5}">
                      <a16:colId xmlns:a16="http://schemas.microsoft.com/office/drawing/2014/main" val="733587887"/>
                    </a:ext>
                  </a:extLst>
                </a:gridCol>
              </a:tblGrid>
              <a:tr h="334581">
                <a:tc>
                  <a:txBody>
                    <a:bodyPr/>
                    <a:lstStyle/>
                    <a:p>
                      <a:pPr algn="ctr" rtl="0"/>
                      <a:r>
                        <a:rPr lang="ja-JP" altLang="en-US" sz="3200" b="0" i="0" u="none" strike="noStrike" kern="1200" noProof="0" dirty="0">
                          <a:solidFill>
                            <a:srgbClr val="3F3F3F"/>
                          </a:solidFill>
                          <a:effectLst/>
                          <a:latin typeface="Meiryo UI" panose="020B0604030504040204" pitchFamily="50" charset="-128"/>
                          <a:ea typeface="Meiryo UI" panose="020B0604030504040204" pitchFamily="50" charset="-128"/>
                          <a:cs typeface="+mn-cs"/>
                        </a:rPr>
                        <a:t>手数料合計</a:t>
                      </a:r>
                      <a:endParaRPr lang="ja-JP" altLang="en-US" sz="3200" noProof="0" dirty="0">
                        <a:solidFill>
                          <a:srgbClr val="3F3F3F"/>
                        </a:solidFill>
                        <a:latin typeface="Meiryo UI" panose="020B0604030504040204" pitchFamily="50" charset="-128"/>
                        <a:ea typeface="Meiryo UI" panose="020B0604030504040204" pitchFamily="50" charset="-128"/>
                      </a:endParaRPr>
                    </a:p>
                  </a:txBody>
                  <a:tcPr marL="94257" marR="94257" anchor="ctr">
                    <a:solidFill>
                      <a:schemeClr val="accent2"/>
                    </a:solidFill>
                  </a:tcPr>
                </a:tc>
                <a:extLst>
                  <a:ext uri="{0D108BD9-81ED-4DB2-BD59-A6C34878D82A}">
                    <a16:rowId xmlns:a16="http://schemas.microsoft.com/office/drawing/2014/main" val="3290207037"/>
                  </a:ext>
                </a:extLst>
              </a:tr>
              <a:tr h="483730">
                <a:tc>
                  <a:txBody>
                    <a:bodyPr/>
                    <a:lstStyle/>
                    <a:p>
                      <a:pPr algn="ctr" rtl="0"/>
                      <a:r>
                        <a:rPr lang="en-US" altLang="ja-JP" sz="3200" noProof="0" dirty="0">
                          <a:solidFill>
                            <a:srgbClr val="FF0000"/>
                          </a:solidFill>
                          <a:latin typeface="Meiryo UI" panose="020B0604030504040204" pitchFamily="50" charset="-128"/>
                          <a:ea typeface="Meiryo UI" panose="020B0604030504040204" pitchFamily="50" charset="-128"/>
                        </a:rPr>
                        <a:t>115,000</a:t>
                      </a:r>
                      <a:r>
                        <a:rPr lang="ja-JP" altLang="en-US" sz="3200" noProof="0" dirty="0">
                          <a:solidFill>
                            <a:srgbClr val="FF0000"/>
                          </a:solidFill>
                          <a:latin typeface="Meiryo UI" panose="020B0604030504040204" pitchFamily="50" charset="-128"/>
                          <a:ea typeface="Meiryo UI" panose="020B0604030504040204" pitchFamily="50" charset="-128"/>
                        </a:rPr>
                        <a:t>円</a:t>
                      </a:r>
                    </a:p>
                  </a:txBody>
                  <a:tcPr marL="94257" marR="94257" anchor="ctr">
                    <a:solidFill>
                      <a:schemeClr val="accent3"/>
                    </a:solidFill>
                  </a:tcPr>
                </a:tc>
                <a:extLst>
                  <a:ext uri="{0D108BD9-81ED-4DB2-BD59-A6C34878D82A}">
                    <a16:rowId xmlns:a16="http://schemas.microsoft.com/office/drawing/2014/main" val="2760147363"/>
                  </a:ext>
                </a:extLst>
              </a:tr>
            </a:tbl>
          </a:graphicData>
        </a:graphic>
      </p:graphicFrame>
      <p:graphicFrame>
        <p:nvGraphicFramePr>
          <p:cNvPr id="17" name="表 16">
            <a:extLst>
              <a:ext uri="{FF2B5EF4-FFF2-40B4-BE49-F238E27FC236}">
                <a16:creationId xmlns:a16="http://schemas.microsoft.com/office/drawing/2014/main" id="{8486E26D-FC39-41FA-898A-5C9CD992566A}"/>
              </a:ext>
            </a:extLst>
          </p:cNvPr>
          <p:cNvGraphicFramePr>
            <a:graphicFrameLocks noGrp="1"/>
          </p:cNvGraphicFramePr>
          <p:nvPr>
            <p:extLst>
              <p:ext uri="{D42A27DB-BD31-4B8C-83A1-F6EECF244321}">
                <p14:modId xmlns:p14="http://schemas.microsoft.com/office/powerpoint/2010/main" val="513461965"/>
              </p:ext>
            </p:extLst>
          </p:nvPr>
        </p:nvGraphicFramePr>
        <p:xfrm>
          <a:off x="639240" y="5413934"/>
          <a:ext cx="2427613" cy="1219200"/>
        </p:xfrm>
        <a:graphic>
          <a:graphicData uri="http://schemas.openxmlformats.org/drawingml/2006/table">
            <a:tbl>
              <a:tblPr firstRow="1" bandRow="1">
                <a:tableStyleId>{5C22544A-7EE6-4342-B048-85BDC9FD1C3A}</a:tableStyleId>
              </a:tblPr>
              <a:tblGrid>
                <a:gridCol w="2427613">
                  <a:extLst>
                    <a:ext uri="{9D8B030D-6E8A-4147-A177-3AD203B41FA5}">
                      <a16:colId xmlns:a16="http://schemas.microsoft.com/office/drawing/2014/main" val="930979986"/>
                    </a:ext>
                  </a:extLst>
                </a:gridCol>
              </a:tblGrid>
              <a:tr h="609600">
                <a:tc>
                  <a:txBody>
                    <a:bodyPr/>
                    <a:lstStyle/>
                    <a:p>
                      <a:pPr algn="ctr" rtl="0"/>
                      <a:r>
                        <a:rPr lang="en-US" altLang="ja-JP" sz="1600" b="1" i="0" u="none" strike="noStrike" kern="1200" noProof="0" dirty="0">
                          <a:solidFill>
                            <a:srgbClr val="3F3F3F"/>
                          </a:solidFill>
                          <a:effectLst/>
                          <a:latin typeface="Meiryo UI" panose="020B0604030504040204" pitchFamily="50" charset="-128"/>
                          <a:ea typeface="Meiryo UI" panose="020B0604030504040204" pitchFamily="50" charset="-128"/>
                          <a:cs typeface="+mn-cs"/>
                        </a:rPr>
                        <a:t>24</a:t>
                      </a:r>
                      <a:r>
                        <a:rPr lang="ja-JP" altLang="en-US" sz="1600" b="1" i="0" u="none" strike="noStrike" kern="1200" noProof="0" dirty="0">
                          <a:solidFill>
                            <a:srgbClr val="3F3F3F"/>
                          </a:solidFill>
                          <a:effectLst/>
                          <a:latin typeface="Meiryo UI" panose="020B0604030504040204" pitchFamily="50" charset="-128"/>
                          <a:ea typeface="Meiryo UI" panose="020B0604030504040204" pitchFamily="50" charset="-128"/>
                          <a:cs typeface="+mn-cs"/>
                        </a:rPr>
                        <a:t>ヶ月間の支払合計</a:t>
                      </a:r>
                      <a:endParaRPr lang="ja-JP" altLang="en-US" sz="1600" noProof="0" dirty="0">
                        <a:solidFill>
                          <a:srgbClr val="3F3F3F"/>
                        </a:solidFill>
                        <a:latin typeface="Meiryo UI" panose="020B0604030504040204" pitchFamily="50" charset="-128"/>
                        <a:ea typeface="Meiryo UI" panose="020B0604030504040204" pitchFamily="50" charset="-128"/>
                      </a:endParaRPr>
                    </a:p>
                  </a:txBody>
                  <a:tcPr marL="94257" marR="94257" anchor="ctr">
                    <a:solidFill>
                      <a:schemeClr val="accent2"/>
                    </a:solidFill>
                  </a:tcPr>
                </a:tc>
                <a:extLst>
                  <a:ext uri="{0D108BD9-81ED-4DB2-BD59-A6C34878D82A}">
                    <a16:rowId xmlns:a16="http://schemas.microsoft.com/office/drawing/2014/main" val="3988228195"/>
                  </a:ext>
                </a:extLst>
              </a:tr>
              <a:tr h="609600">
                <a:tc>
                  <a:txBody>
                    <a:bodyPr/>
                    <a:lstStyle/>
                    <a:p>
                      <a:pPr algn="ctr" rtl="0"/>
                      <a:r>
                        <a:rPr lang="en-US" altLang="ja-JP" sz="2800" b="0" i="0" u="none" strike="noStrike" kern="1200" noProof="0" dirty="0">
                          <a:solidFill>
                            <a:srgbClr val="FF0000"/>
                          </a:solidFill>
                          <a:effectLst/>
                          <a:latin typeface="Meiryo UI" panose="020B0604030504040204" pitchFamily="50" charset="-128"/>
                          <a:ea typeface="Meiryo UI" panose="020B0604030504040204" pitchFamily="50" charset="-128"/>
                          <a:cs typeface="+mn-cs"/>
                        </a:rPr>
                        <a:t>1,212,000</a:t>
                      </a:r>
                      <a:r>
                        <a:rPr lang="ja-JP" altLang="en-US" sz="2800" b="0" i="0" u="none" strike="noStrike" kern="1200" noProof="0" dirty="0">
                          <a:solidFill>
                            <a:srgbClr val="FF0000"/>
                          </a:solidFill>
                          <a:effectLst/>
                          <a:latin typeface="Meiryo UI" panose="020B0604030504040204" pitchFamily="50" charset="-128"/>
                          <a:ea typeface="Meiryo UI" panose="020B0604030504040204" pitchFamily="50" charset="-128"/>
                          <a:cs typeface="+mn-cs"/>
                        </a:rPr>
                        <a:t>円</a:t>
                      </a:r>
                      <a:endParaRPr lang="ja-JP" altLang="en-US" sz="2800" noProof="0" dirty="0">
                        <a:solidFill>
                          <a:srgbClr val="FF0000"/>
                        </a:solidFill>
                        <a:latin typeface="Meiryo UI" panose="020B0604030504040204" pitchFamily="50" charset="-128"/>
                        <a:ea typeface="Meiryo UI" panose="020B0604030504040204" pitchFamily="50" charset="-128"/>
                      </a:endParaRPr>
                    </a:p>
                  </a:txBody>
                  <a:tcPr marL="94257" marR="94257" anchor="ctr">
                    <a:solidFill>
                      <a:schemeClr val="accent3"/>
                    </a:solidFill>
                  </a:tcPr>
                </a:tc>
                <a:extLst>
                  <a:ext uri="{0D108BD9-81ED-4DB2-BD59-A6C34878D82A}">
                    <a16:rowId xmlns:a16="http://schemas.microsoft.com/office/drawing/2014/main" val="605203371"/>
                  </a:ext>
                </a:extLst>
              </a:tr>
            </a:tbl>
          </a:graphicData>
        </a:graphic>
      </p:graphicFrame>
      <p:sp>
        <p:nvSpPr>
          <p:cNvPr id="18" name="十字形 17">
            <a:extLst>
              <a:ext uri="{FF2B5EF4-FFF2-40B4-BE49-F238E27FC236}">
                <a16:creationId xmlns:a16="http://schemas.microsoft.com/office/drawing/2014/main" id="{9E87CED0-6DE1-4599-B6CE-30E095F88466}"/>
              </a:ext>
            </a:extLst>
          </p:cNvPr>
          <p:cNvSpPr/>
          <p:nvPr/>
        </p:nvSpPr>
        <p:spPr>
          <a:xfrm>
            <a:off x="3378631" y="5835112"/>
            <a:ext cx="364210" cy="369332"/>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19">
            <a:extLst>
              <a:ext uri="{FF2B5EF4-FFF2-40B4-BE49-F238E27FC236}">
                <a16:creationId xmlns:a16="http://schemas.microsoft.com/office/drawing/2014/main" id="{D5CDF961-0717-4BBC-A740-B1D73FE9348F}"/>
              </a:ext>
            </a:extLst>
          </p:cNvPr>
          <p:cNvSpPr/>
          <p:nvPr/>
        </p:nvSpPr>
        <p:spPr>
          <a:xfrm>
            <a:off x="7199410" y="5764056"/>
            <a:ext cx="1239864" cy="5269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1" name="表 20">
            <a:extLst>
              <a:ext uri="{FF2B5EF4-FFF2-40B4-BE49-F238E27FC236}">
                <a16:creationId xmlns:a16="http://schemas.microsoft.com/office/drawing/2014/main" id="{59E9A505-42C6-4AC8-8C8A-8F03CECC5FD6}"/>
              </a:ext>
            </a:extLst>
          </p:cNvPr>
          <p:cNvGraphicFramePr>
            <a:graphicFrameLocks noGrp="1"/>
          </p:cNvGraphicFramePr>
          <p:nvPr>
            <p:extLst>
              <p:ext uri="{D42A27DB-BD31-4B8C-83A1-F6EECF244321}">
                <p14:modId xmlns:p14="http://schemas.microsoft.com/office/powerpoint/2010/main" val="2732354976"/>
              </p:ext>
            </p:extLst>
          </p:nvPr>
        </p:nvGraphicFramePr>
        <p:xfrm>
          <a:off x="8661523" y="5040786"/>
          <a:ext cx="3160363" cy="1691798"/>
        </p:xfrm>
        <a:graphic>
          <a:graphicData uri="http://schemas.openxmlformats.org/drawingml/2006/table">
            <a:tbl>
              <a:tblPr firstRow="1" bandRow="1">
                <a:tableStyleId>{5C22544A-7EE6-4342-B048-85BDC9FD1C3A}</a:tableStyleId>
              </a:tblPr>
              <a:tblGrid>
                <a:gridCol w="3160363">
                  <a:extLst>
                    <a:ext uri="{9D8B030D-6E8A-4147-A177-3AD203B41FA5}">
                      <a16:colId xmlns:a16="http://schemas.microsoft.com/office/drawing/2014/main" val="3101773621"/>
                    </a:ext>
                  </a:extLst>
                </a:gridCol>
              </a:tblGrid>
              <a:tr h="845899">
                <a:tc>
                  <a:txBody>
                    <a:bodyPr/>
                    <a:lstStyle/>
                    <a:p>
                      <a:pPr algn="ctr" rtl="0"/>
                      <a:r>
                        <a:rPr lang="ja-JP" altLang="en-US" sz="3200" noProof="0" dirty="0">
                          <a:solidFill>
                            <a:srgbClr val="3F3F3F"/>
                          </a:solidFill>
                          <a:latin typeface="Meiryo UI" panose="020B0604030504040204" pitchFamily="50" charset="-128"/>
                          <a:ea typeface="Meiryo UI" panose="020B0604030504040204" pitchFamily="50" charset="-128"/>
                        </a:rPr>
                        <a:t>合計</a:t>
                      </a:r>
                    </a:p>
                  </a:txBody>
                  <a:tcPr marL="94257" marR="94257" anchor="ctr">
                    <a:solidFill>
                      <a:schemeClr val="accent2"/>
                    </a:solidFill>
                  </a:tcPr>
                </a:tc>
                <a:extLst>
                  <a:ext uri="{0D108BD9-81ED-4DB2-BD59-A6C34878D82A}">
                    <a16:rowId xmlns:a16="http://schemas.microsoft.com/office/drawing/2014/main" val="2385071108"/>
                  </a:ext>
                </a:extLst>
              </a:tr>
              <a:tr h="845899">
                <a:tc>
                  <a:txBody>
                    <a:bodyPr/>
                    <a:lstStyle/>
                    <a:p>
                      <a:pPr algn="ctr" rtl="0"/>
                      <a:r>
                        <a:rPr lang="en-US" altLang="ja-JP" sz="3600" noProof="0" dirty="0">
                          <a:solidFill>
                            <a:srgbClr val="FF0000"/>
                          </a:solidFill>
                          <a:latin typeface="Meiryo UI" panose="020B0604030504040204" pitchFamily="50" charset="-128"/>
                          <a:ea typeface="Meiryo UI" panose="020B0604030504040204" pitchFamily="50" charset="-128"/>
                        </a:rPr>
                        <a:t>1,327,000</a:t>
                      </a:r>
                      <a:r>
                        <a:rPr lang="ja-JP" altLang="en-US" sz="3600" noProof="0" dirty="0">
                          <a:solidFill>
                            <a:srgbClr val="FF0000"/>
                          </a:solidFill>
                          <a:latin typeface="Meiryo UI" panose="020B0604030504040204" pitchFamily="50" charset="-128"/>
                          <a:ea typeface="Meiryo UI" panose="020B0604030504040204" pitchFamily="50" charset="-128"/>
                        </a:rPr>
                        <a:t>円</a:t>
                      </a:r>
                    </a:p>
                  </a:txBody>
                  <a:tcPr marL="94257" marR="94257" anchor="ctr">
                    <a:solidFill>
                      <a:schemeClr val="accent3"/>
                    </a:solidFill>
                  </a:tcPr>
                </a:tc>
                <a:extLst>
                  <a:ext uri="{0D108BD9-81ED-4DB2-BD59-A6C34878D82A}">
                    <a16:rowId xmlns:a16="http://schemas.microsoft.com/office/drawing/2014/main" val="2600829273"/>
                  </a:ext>
                </a:extLst>
              </a:tr>
            </a:tbl>
          </a:graphicData>
        </a:graphic>
      </p:graphicFrame>
    </p:spTree>
    <p:extLst>
      <p:ext uri="{BB962C8B-B14F-4D97-AF65-F5344CB8AC3E}">
        <p14:creationId xmlns:p14="http://schemas.microsoft.com/office/powerpoint/2010/main" val="3255959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randombar(horizontal)">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nodeType="clickEffect">
                                  <p:stCondLst>
                                    <p:cond delay="0"/>
                                  </p:stCondLst>
                                  <p:childTnLst>
                                    <p:set>
                                      <p:cBhvr>
                                        <p:cTn id="61" dur="1" fill="hold">
                                          <p:stCondLst>
                                            <p:cond delay="0"/>
                                          </p:stCondLst>
                                        </p:cTn>
                                        <p:tgtEl>
                                          <p:spTgt spid="21"/>
                                        </p:tgtEl>
                                        <p:attrNameLst>
                                          <p:attrName>style.visibility</p:attrName>
                                        </p:attrNameLst>
                                      </p:cBhvr>
                                      <p:to>
                                        <p:strVal val="visible"/>
                                      </p:to>
                                    </p:set>
                                    <p:anim calcmode="lin" valueType="num">
                                      <p:cBhvr>
                                        <p:cTn id="62" dur="500" fill="hold"/>
                                        <p:tgtEl>
                                          <p:spTgt spid="21"/>
                                        </p:tgtEl>
                                        <p:attrNameLst>
                                          <p:attrName>ppt_w</p:attrName>
                                        </p:attrNameLst>
                                      </p:cBhvr>
                                      <p:tavLst>
                                        <p:tav tm="0">
                                          <p:val>
                                            <p:fltVal val="0"/>
                                          </p:val>
                                        </p:tav>
                                        <p:tav tm="100000">
                                          <p:val>
                                            <p:strVal val="#ppt_w"/>
                                          </p:val>
                                        </p:tav>
                                      </p:tavLst>
                                    </p:anim>
                                    <p:anim calcmode="lin" valueType="num">
                                      <p:cBhvr>
                                        <p:cTn id="63" dur="500" fill="hold"/>
                                        <p:tgtEl>
                                          <p:spTgt spid="21"/>
                                        </p:tgtEl>
                                        <p:attrNameLst>
                                          <p:attrName>ppt_h</p:attrName>
                                        </p:attrNameLst>
                                      </p:cBhvr>
                                      <p:tavLst>
                                        <p:tav tm="0">
                                          <p:val>
                                            <p:fltVal val="0"/>
                                          </p:val>
                                        </p:tav>
                                        <p:tav tm="100000">
                                          <p:val>
                                            <p:strVal val="#ppt_h"/>
                                          </p:val>
                                        </p:tav>
                                      </p:tavLst>
                                    </p:anim>
                                    <p:animEffect transition="in" filter="fade">
                                      <p:cBhvr>
                                        <p:cTn id="6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2" grpId="0" build="p"/>
      <p:bldP spid="9" grpId="0"/>
      <p:bldP spid="5" grpId="0" animBg="1"/>
      <p:bldP spid="6" grpId="0"/>
      <p:bldP spid="18"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lstStyle/>
          <a:p>
            <a:pPr rtl="0"/>
            <a:r>
              <a:rPr lang="ja-JP" altLang="en-US" dirty="0"/>
              <a:t>商品の取次方法について</a:t>
            </a:r>
            <a:endParaRPr lang="ja-JP" altLang="en-US" dirty="0">
              <a:latin typeface="Meiryo UI" panose="020B0604030504040204" pitchFamily="50" charset="-128"/>
              <a:ea typeface="Meiryo UI" panose="020B0604030504040204" pitchFamily="50" charset="-128"/>
            </a:endParaRPr>
          </a:p>
        </p:txBody>
      </p:sp>
      <p:sp>
        <p:nvSpPr>
          <p:cNvPr id="17" name="テキスト プレースホルダー 18">
            <a:extLst>
              <a:ext uri="{FF2B5EF4-FFF2-40B4-BE49-F238E27FC236}">
                <a16:creationId xmlns:a16="http://schemas.microsoft.com/office/drawing/2014/main" id="{D7CE36F2-C321-46C5-AFD9-00917224D390}"/>
              </a:ext>
            </a:extLst>
          </p:cNvPr>
          <p:cNvSpPr>
            <a:spLocks noGrp="1"/>
          </p:cNvSpPr>
          <p:nvPr>
            <p:ph type="body" sz="quarter" idx="16"/>
          </p:nvPr>
        </p:nvSpPr>
        <p:spPr>
          <a:xfrm>
            <a:off x="566987" y="1152209"/>
            <a:ext cx="4624944" cy="351127"/>
          </a:xfrm>
        </p:spPr>
        <p:txBody>
          <a:bodyPr rtlCol="0"/>
          <a:lstStyle/>
          <a:p>
            <a:r>
              <a:rPr lang="en-US" altLang="ja-JP" dirty="0"/>
              <a:t>How to handle products</a:t>
            </a:r>
            <a:endParaRPr lang="en-US" altLang="ja-JP" dirty="0">
              <a:latin typeface="Meiryo UI" panose="020B0604030504040204" pitchFamily="50" charset="-128"/>
              <a:ea typeface="Meiryo UI" panose="020B0604030504040204" pitchFamily="50" charset="-128"/>
            </a:endParaRPr>
          </a:p>
        </p:txBody>
      </p:sp>
      <p:sp>
        <p:nvSpPr>
          <p:cNvPr id="33" name="テキスト プレースホルダー 32">
            <a:extLst>
              <a:ext uri="{FF2B5EF4-FFF2-40B4-BE49-F238E27FC236}">
                <a16:creationId xmlns:a16="http://schemas.microsoft.com/office/drawing/2014/main" id="{7CFD0302-279C-8A48-9E27-AD5B08D6501E}"/>
              </a:ext>
            </a:extLst>
          </p:cNvPr>
          <p:cNvSpPr>
            <a:spLocks noGrp="1"/>
          </p:cNvSpPr>
          <p:nvPr>
            <p:ph type="body" sz="quarter" idx="19"/>
          </p:nvPr>
        </p:nvSpPr>
        <p:spPr>
          <a:xfrm>
            <a:off x="534176" y="4417974"/>
            <a:ext cx="8594325" cy="1496092"/>
          </a:xfrm>
        </p:spPr>
        <p:txBody>
          <a:bodyPr rtlCol="0"/>
          <a:lstStyle/>
          <a:p>
            <a:pPr rtl="0">
              <a:buClr>
                <a:schemeClr val="accent2"/>
              </a:buClr>
            </a:pPr>
            <a:endParaRPr lang="en-US" altLang="ja-JP" dirty="0"/>
          </a:p>
          <a:p>
            <a:pPr rtl="0">
              <a:buClr>
                <a:schemeClr val="accent2"/>
              </a:buClr>
            </a:pP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a:p>
            <a:pPr>
              <a:buClr>
                <a:schemeClr val="accent2"/>
              </a:buClr>
            </a:pPr>
            <a:endParaRPr lang="en-US" altLang="ja-JP" dirty="0">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12</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sp>
        <p:nvSpPr>
          <p:cNvPr id="7" name="テキスト プレースホルダー 18">
            <a:extLst>
              <a:ext uri="{FF2B5EF4-FFF2-40B4-BE49-F238E27FC236}">
                <a16:creationId xmlns:a16="http://schemas.microsoft.com/office/drawing/2014/main" id="{9BF0BA97-E72B-4474-85BE-036B168A429B}"/>
              </a:ext>
            </a:extLst>
          </p:cNvPr>
          <p:cNvSpPr txBox="1">
            <a:spLocks/>
          </p:cNvSpPr>
          <p:nvPr/>
        </p:nvSpPr>
        <p:spPr>
          <a:xfrm>
            <a:off x="1798837" y="1575734"/>
            <a:ext cx="8594326" cy="4130057"/>
          </a:xfrm>
          <a:prstGeom prst="rect">
            <a:avLst/>
          </a:prstGeom>
        </p:spPr>
        <p:txBody>
          <a:bodyPr rtlCol="0"/>
          <a:lstStyle>
            <a:lvl1pPr marL="0" indent="0" algn="l" defTabSz="914400" rtl="0" eaLnBrk="1" latinLnBrk="0" hangingPunct="1">
              <a:lnSpc>
                <a:spcPct val="90000"/>
              </a:lnSpc>
              <a:spcBef>
                <a:spcPts val="1000"/>
              </a:spcBef>
              <a:buClr>
                <a:srgbClr val="2E7A40"/>
              </a:buClr>
              <a:buFont typeface="Arial" panose="020B0604020202020204" pitchFamily="34" charset="0"/>
              <a:buNone/>
              <a:defRPr kumimoji="1" lang="en-US" sz="2000" kern="1200" spc="300">
                <a:solidFill>
                  <a:schemeClr val="accent6"/>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Clr>
                <a:srgbClr val="2E7A40"/>
              </a:buClr>
              <a:buFont typeface="Arial" panose="020B0604020202020204" pitchFamily="34" charset="0"/>
              <a:buNone/>
              <a:defRPr kumimoji="1" lang="en-US"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b="1" dirty="0">
                <a:solidFill>
                  <a:schemeClr val="tx1">
                    <a:lumMod val="50000"/>
                  </a:schemeClr>
                </a:solidFill>
              </a:rPr>
              <a:t>登録方法　</a:t>
            </a:r>
            <a:endParaRPr lang="en-US" altLang="ja-JP" b="1" dirty="0">
              <a:solidFill>
                <a:schemeClr val="tx1">
                  <a:lumMod val="50000"/>
                </a:schemeClr>
              </a:solidFill>
            </a:endParaRPr>
          </a:p>
          <a:p>
            <a:r>
              <a:rPr lang="ja-JP" altLang="en-US" sz="1600" dirty="0"/>
              <a:t>①協会ＨＰの「商品の申込」をクリック</a:t>
            </a:r>
            <a:endParaRPr lang="en-US" altLang="ja-JP" sz="1600" dirty="0"/>
          </a:p>
          <a:p>
            <a:endParaRPr lang="en-US" altLang="ja-JP" sz="1600" dirty="0"/>
          </a:p>
          <a:p>
            <a:endParaRPr lang="en-US" altLang="ja-JP" sz="1600" dirty="0"/>
          </a:p>
          <a:p>
            <a:endParaRPr lang="en-US" altLang="ja-JP" sz="1600" dirty="0"/>
          </a:p>
          <a:p>
            <a:endParaRPr lang="en-US" altLang="ja-JP" sz="1600" dirty="0"/>
          </a:p>
          <a:p>
            <a:r>
              <a:rPr lang="ja-JP" altLang="en-US" sz="1600" dirty="0"/>
              <a:t>②入会登録時の</a:t>
            </a:r>
            <a:r>
              <a:rPr lang="en-US" altLang="ja-JP" sz="1600" dirty="0"/>
              <a:t>『</a:t>
            </a:r>
            <a:r>
              <a:rPr lang="ja-JP" altLang="en-US" sz="1600" dirty="0"/>
              <a:t>登録完了メール</a:t>
            </a:r>
            <a:r>
              <a:rPr lang="en-US" altLang="ja-JP" sz="1600" dirty="0"/>
              <a:t>』</a:t>
            </a:r>
            <a:r>
              <a:rPr lang="ja-JP" altLang="en-US" sz="1600" dirty="0"/>
              <a:t>に添付のＩＤ パスワードを入力　</a:t>
            </a:r>
            <a:endParaRPr lang="en-US" altLang="ja-JP" sz="1600" dirty="0"/>
          </a:p>
          <a:p>
            <a:r>
              <a:rPr lang="ja-JP" altLang="en-US" sz="1600" dirty="0"/>
              <a:t>③商材の申込についてをクリック</a:t>
            </a:r>
            <a:endParaRPr lang="en-US" altLang="ja-JP" sz="1600" dirty="0"/>
          </a:p>
          <a:p>
            <a:endParaRPr lang="en-US" altLang="ja-JP" sz="1600" dirty="0"/>
          </a:p>
          <a:p>
            <a:endParaRPr lang="en-US" altLang="ja-JP" sz="1600" dirty="0"/>
          </a:p>
          <a:p>
            <a:endParaRPr lang="en-US" altLang="ja-JP" sz="1600" dirty="0"/>
          </a:p>
          <a:p>
            <a:r>
              <a:rPr lang="ja-JP" altLang="en-US" sz="1600" dirty="0"/>
              <a:t>④ＵＲＬをクリック後フォームを入力</a:t>
            </a:r>
            <a:endParaRPr lang="en-US" altLang="ja-JP" sz="1600" dirty="0"/>
          </a:p>
          <a:p>
            <a:endParaRPr lang="en-US" altLang="ja-JP" sz="1600" dirty="0"/>
          </a:p>
          <a:p>
            <a:endParaRPr lang="en-US" altLang="ja-JP" dirty="0"/>
          </a:p>
        </p:txBody>
      </p:sp>
      <p:pic>
        <p:nvPicPr>
          <p:cNvPr id="2" name="図 1">
            <a:extLst>
              <a:ext uri="{FF2B5EF4-FFF2-40B4-BE49-F238E27FC236}">
                <a16:creationId xmlns:a16="http://schemas.microsoft.com/office/drawing/2014/main" id="{25C28DD3-DCCA-45D0-BE0C-8C92452FFD24}"/>
              </a:ext>
            </a:extLst>
          </p:cNvPr>
          <p:cNvPicPr>
            <a:picLocks noChangeAspect="1"/>
          </p:cNvPicPr>
          <p:nvPr/>
        </p:nvPicPr>
        <p:blipFill>
          <a:blip r:embed="rId4"/>
          <a:stretch>
            <a:fillRect/>
          </a:stretch>
        </p:blipFill>
        <p:spPr>
          <a:xfrm>
            <a:off x="2146858" y="2292501"/>
            <a:ext cx="2285657" cy="1194867"/>
          </a:xfrm>
          <a:prstGeom prst="rect">
            <a:avLst/>
          </a:prstGeom>
        </p:spPr>
      </p:pic>
      <p:pic>
        <p:nvPicPr>
          <p:cNvPr id="5" name="図 4">
            <a:extLst>
              <a:ext uri="{FF2B5EF4-FFF2-40B4-BE49-F238E27FC236}">
                <a16:creationId xmlns:a16="http://schemas.microsoft.com/office/drawing/2014/main" id="{A30AF7F2-DB4E-4E8A-857B-79FB0662AE99}"/>
              </a:ext>
            </a:extLst>
          </p:cNvPr>
          <p:cNvPicPr>
            <a:picLocks noChangeAspect="1"/>
          </p:cNvPicPr>
          <p:nvPr/>
        </p:nvPicPr>
        <p:blipFill>
          <a:blip r:embed="rId5"/>
          <a:stretch>
            <a:fillRect/>
          </a:stretch>
        </p:blipFill>
        <p:spPr>
          <a:xfrm>
            <a:off x="2155300" y="4345576"/>
            <a:ext cx="2145482" cy="1070984"/>
          </a:xfrm>
          <a:prstGeom prst="rect">
            <a:avLst/>
          </a:prstGeom>
        </p:spPr>
      </p:pic>
      <p:pic>
        <p:nvPicPr>
          <p:cNvPr id="6" name="図 5">
            <a:extLst>
              <a:ext uri="{FF2B5EF4-FFF2-40B4-BE49-F238E27FC236}">
                <a16:creationId xmlns:a16="http://schemas.microsoft.com/office/drawing/2014/main" id="{D8F418D7-9532-4C55-BB4F-6A6F0838AEF7}"/>
              </a:ext>
            </a:extLst>
          </p:cNvPr>
          <p:cNvPicPr>
            <a:picLocks noChangeAspect="1"/>
          </p:cNvPicPr>
          <p:nvPr/>
        </p:nvPicPr>
        <p:blipFill>
          <a:blip r:embed="rId6"/>
          <a:stretch>
            <a:fillRect/>
          </a:stretch>
        </p:blipFill>
        <p:spPr>
          <a:xfrm>
            <a:off x="2264295" y="5743115"/>
            <a:ext cx="1599966" cy="978360"/>
          </a:xfrm>
          <a:prstGeom prst="rect">
            <a:avLst/>
          </a:prstGeom>
        </p:spPr>
      </p:pic>
      <p:pic>
        <p:nvPicPr>
          <p:cNvPr id="9" name="図 8">
            <a:extLst>
              <a:ext uri="{FF2B5EF4-FFF2-40B4-BE49-F238E27FC236}">
                <a16:creationId xmlns:a16="http://schemas.microsoft.com/office/drawing/2014/main" id="{505EEDC5-A15F-4579-8BF1-EF09DE6C670E}"/>
              </a:ext>
            </a:extLst>
          </p:cNvPr>
          <p:cNvPicPr>
            <a:picLocks noChangeAspect="1"/>
          </p:cNvPicPr>
          <p:nvPr/>
        </p:nvPicPr>
        <p:blipFill>
          <a:blip r:embed="rId7"/>
          <a:stretch>
            <a:fillRect/>
          </a:stretch>
        </p:blipFill>
        <p:spPr>
          <a:xfrm>
            <a:off x="5729619" y="4309564"/>
            <a:ext cx="2468983" cy="2400610"/>
          </a:xfrm>
          <a:prstGeom prst="rect">
            <a:avLst/>
          </a:prstGeom>
        </p:spPr>
      </p:pic>
      <p:sp>
        <p:nvSpPr>
          <p:cNvPr id="10" name="矢印: 右 9">
            <a:extLst>
              <a:ext uri="{FF2B5EF4-FFF2-40B4-BE49-F238E27FC236}">
                <a16:creationId xmlns:a16="http://schemas.microsoft.com/office/drawing/2014/main" id="{9C4993FE-8FE4-4E95-9C98-52E73F6AA45D}"/>
              </a:ext>
            </a:extLst>
          </p:cNvPr>
          <p:cNvSpPr/>
          <p:nvPr/>
        </p:nvSpPr>
        <p:spPr>
          <a:xfrm>
            <a:off x="4242617" y="6356350"/>
            <a:ext cx="1177441" cy="3378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0499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randombar(horizont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randombar(horizontal)">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randombar(horizontal)">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build="p"/>
      <p:bldP spid="7" grpId="0"/>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プレースホルダー 11" title="地平線">
            <a:extLst>
              <a:ext uri="{FF2B5EF4-FFF2-40B4-BE49-F238E27FC236}">
                <a16:creationId xmlns:a16="http://schemas.microsoft.com/office/drawing/2014/main" id="{6B070BD8-8610-4F64-A93A-41F46C39ECA6}"/>
              </a:ext>
            </a:extLst>
          </p:cNvPr>
          <p:cNvPicPr>
            <a:picLocks noGrp="1" noChangeAspect="1"/>
          </p:cNvPicPr>
          <p:nvPr>
            <p:ph type="pic" sz="quarter" idx="13"/>
          </p:nvPr>
        </p:nvPicPr>
        <p:blipFill>
          <a:blip r:embed="rId3"/>
          <a:srcRect t="9408" b="9408"/>
          <a:stretch>
            <a:fillRect/>
          </a:stretch>
        </p:blipFill>
        <p:spPr/>
      </p:pic>
      <p:sp>
        <p:nvSpPr>
          <p:cNvPr id="11" name="タイトル 10">
            <a:extLst>
              <a:ext uri="{FF2B5EF4-FFF2-40B4-BE49-F238E27FC236}">
                <a16:creationId xmlns:a16="http://schemas.microsoft.com/office/drawing/2014/main" id="{69D4BCF2-C773-495F-A4D5-860FB6A2FA91}"/>
              </a:ext>
            </a:extLst>
          </p:cNvPr>
          <p:cNvSpPr>
            <a:spLocks noGrp="1"/>
          </p:cNvSpPr>
          <p:nvPr>
            <p:ph type="title"/>
          </p:nvPr>
        </p:nvSpPr>
        <p:spPr>
          <a:xfrm>
            <a:off x="359229" y="558802"/>
            <a:ext cx="2492459" cy="704310"/>
          </a:xfrm>
        </p:spPr>
        <p:txBody>
          <a:bodyPr rtlCol="0">
            <a:normAutofit/>
          </a:bodyPr>
          <a:lstStyle/>
          <a:p>
            <a:pPr rtl="0"/>
            <a:r>
              <a:rPr lang="ja-JP" altLang="en-US" dirty="0">
                <a:cs typeface="Calibri Light" panose="020F0302020204030204" pitchFamily="34" charset="0"/>
              </a:rPr>
              <a:t>権利収入</a:t>
            </a:r>
            <a:endParaRPr lang="ja-JP" altLang="en-US" dirty="0">
              <a:solidFill>
                <a:schemeClr val="tx1"/>
              </a:solidFill>
              <a:latin typeface="Meiryo UI" panose="020B0604030504040204" pitchFamily="50" charset="-128"/>
              <a:ea typeface="Meiryo UI" panose="020B0604030504040204" pitchFamily="50" charset="-128"/>
              <a:cs typeface="Calibri Light" panose="020F0302020204030204" pitchFamily="34" charset="0"/>
            </a:endParaRPr>
          </a:p>
        </p:txBody>
      </p:sp>
    </p:spTree>
    <p:extLst>
      <p:ext uri="{BB962C8B-B14F-4D97-AF65-F5344CB8AC3E}">
        <p14:creationId xmlns:p14="http://schemas.microsoft.com/office/powerpoint/2010/main" val="430527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lstStyle/>
          <a:p>
            <a:pPr rtl="0"/>
            <a:r>
              <a:rPr lang="ja-JP" altLang="en-US" dirty="0">
                <a:latin typeface="Meiryo UI" panose="020B0604030504040204" pitchFamily="50" charset="-128"/>
                <a:ea typeface="Meiryo UI" panose="020B0604030504040204" pitchFamily="50" charset="-128"/>
              </a:rPr>
              <a:t>権利収入</a:t>
            </a:r>
          </a:p>
        </p:txBody>
      </p:sp>
      <p:sp>
        <p:nvSpPr>
          <p:cNvPr id="17" name="テキスト プレースホルダー 18">
            <a:extLst>
              <a:ext uri="{FF2B5EF4-FFF2-40B4-BE49-F238E27FC236}">
                <a16:creationId xmlns:a16="http://schemas.microsoft.com/office/drawing/2014/main" id="{D7CE36F2-C321-46C5-AFD9-00917224D390}"/>
              </a:ext>
            </a:extLst>
          </p:cNvPr>
          <p:cNvSpPr>
            <a:spLocks noGrp="1"/>
          </p:cNvSpPr>
          <p:nvPr>
            <p:ph type="body" sz="quarter" idx="16"/>
          </p:nvPr>
        </p:nvSpPr>
        <p:spPr>
          <a:xfrm>
            <a:off x="528242" y="1152209"/>
            <a:ext cx="7368596" cy="608895"/>
          </a:xfrm>
        </p:spPr>
        <p:txBody>
          <a:bodyPr rtlCol="0"/>
          <a:lstStyle/>
          <a:p>
            <a:r>
              <a:rPr lang="en-US" altLang="ja-JP" dirty="0"/>
              <a:t>Rights income</a:t>
            </a:r>
            <a:endParaRPr lang="en-US" altLang="ja-JP" dirty="0">
              <a:latin typeface="Meiryo UI" panose="020B0604030504040204" pitchFamily="50" charset="-128"/>
              <a:ea typeface="Meiryo UI" panose="020B0604030504040204" pitchFamily="50" charset="-128"/>
            </a:endParaRPr>
          </a:p>
        </p:txBody>
      </p:sp>
      <p:sp>
        <p:nvSpPr>
          <p:cNvPr id="33" name="テキスト プレースホルダー 32">
            <a:extLst>
              <a:ext uri="{FF2B5EF4-FFF2-40B4-BE49-F238E27FC236}">
                <a16:creationId xmlns:a16="http://schemas.microsoft.com/office/drawing/2014/main" id="{7CFD0302-279C-8A48-9E27-AD5B08D6501E}"/>
              </a:ext>
            </a:extLst>
          </p:cNvPr>
          <p:cNvSpPr>
            <a:spLocks noGrp="1"/>
          </p:cNvSpPr>
          <p:nvPr>
            <p:ph type="body" sz="quarter" idx="19"/>
          </p:nvPr>
        </p:nvSpPr>
        <p:spPr>
          <a:xfrm>
            <a:off x="960376" y="1651435"/>
            <a:ext cx="11089555" cy="5090525"/>
          </a:xfrm>
        </p:spPr>
        <p:txBody>
          <a:bodyPr rtlCol="0"/>
          <a:lstStyle/>
          <a:p>
            <a:pPr rtl="0">
              <a:buClr>
                <a:schemeClr val="accent2"/>
              </a:buClr>
            </a:pPr>
            <a:r>
              <a:rPr lang="en-US" altLang="ja-JP" sz="2000" b="1" u="sng" dirty="0">
                <a:solidFill>
                  <a:srgbClr val="FF0000"/>
                </a:solidFill>
              </a:rPr>
              <a:t>3</a:t>
            </a:r>
            <a:r>
              <a:rPr lang="ja-JP" altLang="en-US" sz="2000" b="1" u="sng" dirty="0">
                <a:solidFill>
                  <a:srgbClr val="FF0000"/>
                </a:solidFill>
              </a:rPr>
              <a:t>つの方法で会費を</a:t>
            </a:r>
            <a:r>
              <a:rPr lang="en-US" altLang="ja-JP" sz="2000" b="1" u="sng" dirty="0">
                <a:solidFill>
                  <a:srgbClr val="FF0000"/>
                </a:solidFill>
              </a:rPr>
              <a:t>50</a:t>
            </a:r>
            <a:r>
              <a:rPr lang="ja-JP" altLang="en-US" sz="2000" b="1" u="sng" dirty="0">
                <a:solidFill>
                  <a:srgbClr val="FF0000"/>
                </a:solidFill>
              </a:rPr>
              <a:t>％会員へ還元します</a:t>
            </a:r>
            <a:r>
              <a:rPr lang="en-US" altLang="ja-JP" sz="2000" b="1" u="sng" dirty="0">
                <a:solidFill>
                  <a:srgbClr val="FF0000"/>
                </a:solidFill>
              </a:rPr>
              <a:t> </a:t>
            </a:r>
          </a:p>
          <a:p>
            <a:pPr rtl="0">
              <a:buClr>
                <a:schemeClr val="accent2"/>
              </a:buClr>
            </a:pPr>
            <a:r>
              <a:rPr lang="ja-JP" altLang="en-US" sz="2000" b="1" dirty="0"/>
              <a:t>①還付金制度　　　　　　　</a:t>
            </a:r>
            <a:endParaRPr lang="en-US" altLang="ja-JP" sz="2000" b="1" dirty="0"/>
          </a:p>
          <a:p>
            <a:pPr>
              <a:buClr>
                <a:schemeClr val="accent2"/>
              </a:buClr>
            </a:pPr>
            <a:r>
              <a:rPr lang="ja-JP" altLang="en-US" sz="2000" b="1" dirty="0"/>
              <a:t>　お支払いしていただいた全体会費の</a:t>
            </a:r>
            <a:r>
              <a:rPr lang="ja-JP" altLang="en-US" sz="2000" b="1" u="sng" dirty="0">
                <a:solidFill>
                  <a:srgbClr val="FF0000"/>
                </a:solidFill>
              </a:rPr>
              <a:t>最大</a:t>
            </a:r>
            <a:r>
              <a:rPr lang="en-US" altLang="ja-JP" sz="2000" b="1" u="sng" dirty="0">
                <a:solidFill>
                  <a:srgbClr val="FF0000"/>
                </a:solidFill>
              </a:rPr>
              <a:t>28</a:t>
            </a:r>
            <a:r>
              <a:rPr lang="ja-JP" altLang="en-US" sz="2000" b="1" u="sng" dirty="0">
                <a:solidFill>
                  <a:srgbClr val="FF0000"/>
                </a:solidFill>
              </a:rPr>
              <a:t>％</a:t>
            </a:r>
            <a:r>
              <a:rPr lang="ja-JP" altLang="en-US" sz="2000" b="1" dirty="0"/>
              <a:t>を対象会員へ毎月振り分け分配</a:t>
            </a:r>
            <a:endParaRPr lang="en-US" altLang="ja-JP" sz="2000" b="1" dirty="0"/>
          </a:p>
          <a:p>
            <a:pPr>
              <a:buClr>
                <a:schemeClr val="accent2"/>
              </a:buClr>
            </a:pPr>
            <a:r>
              <a:rPr lang="ja-JP" altLang="en-US" sz="2000" b="1" dirty="0"/>
              <a:t>②会員紹介料</a:t>
            </a:r>
            <a:endParaRPr lang="en-US" altLang="ja-JP" sz="2000" b="1" dirty="0"/>
          </a:p>
          <a:p>
            <a:pPr>
              <a:buClr>
                <a:schemeClr val="accent2"/>
              </a:buClr>
            </a:pPr>
            <a:r>
              <a:rPr lang="ja-JP" altLang="en-US" sz="2000" b="1" dirty="0"/>
              <a:t>　新しい会員をご紹介で</a:t>
            </a:r>
            <a:r>
              <a:rPr lang="en-US" altLang="ja-JP" sz="2000" b="1" u="sng" dirty="0">
                <a:solidFill>
                  <a:srgbClr val="FF0000"/>
                </a:solidFill>
              </a:rPr>
              <a:t>20,000</a:t>
            </a:r>
            <a:r>
              <a:rPr lang="ja-JP" altLang="en-US" sz="2000" b="1" u="sng" dirty="0">
                <a:solidFill>
                  <a:srgbClr val="FF0000"/>
                </a:solidFill>
              </a:rPr>
              <a:t>円</a:t>
            </a:r>
            <a:r>
              <a:rPr lang="ja-JP" altLang="en-US" sz="2000" b="1" dirty="0">
                <a:solidFill>
                  <a:schemeClr val="tx1">
                    <a:lumMod val="50000"/>
                  </a:schemeClr>
                </a:solidFill>
              </a:rPr>
              <a:t>の紹介料</a:t>
            </a:r>
            <a:endParaRPr lang="en-US" altLang="ja-JP" sz="2000" b="1" dirty="0">
              <a:solidFill>
                <a:schemeClr val="tx1">
                  <a:lumMod val="50000"/>
                </a:schemeClr>
              </a:solidFill>
            </a:endParaRPr>
          </a:p>
          <a:p>
            <a:pPr>
              <a:buClr>
                <a:schemeClr val="accent2"/>
              </a:buClr>
            </a:pPr>
            <a:r>
              <a:rPr lang="ja-JP" altLang="en-US" sz="2000" b="1" dirty="0"/>
              <a:t>③達成金</a:t>
            </a:r>
            <a:endParaRPr lang="en-US" altLang="ja-JP" sz="2000" b="1" dirty="0"/>
          </a:p>
          <a:p>
            <a:pPr rtl="0">
              <a:buClr>
                <a:schemeClr val="accent2"/>
              </a:buClr>
            </a:pPr>
            <a:r>
              <a:rPr lang="ja-JP" altLang="en-US" sz="2000" b="1" dirty="0"/>
              <a:t>　年</a:t>
            </a:r>
            <a:r>
              <a:rPr lang="en-US" altLang="ja-JP" sz="2000" b="1" dirty="0"/>
              <a:t>2</a:t>
            </a:r>
            <a:r>
              <a:rPr lang="ja-JP" altLang="en-US" sz="2000" b="1" dirty="0"/>
              <a:t>回、</a:t>
            </a:r>
            <a:r>
              <a:rPr lang="en-US" altLang="ja-JP" sz="2000" b="1" dirty="0"/>
              <a:t>50</a:t>
            </a:r>
            <a:r>
              <a:rPr lang="ja-JP" altLang="en-US" sz="2000" b="1" dirty="0"/>
              <a:t>％の未還元分を会員へ</a:t>
            </a:r>
            <a:r>
              <a:rPr lang="ja-JP" altLang="en-US" sz="2000" b="1" u="sng" dirty="0">
                <a:solidFill>
                  <a:srgbClr val="FF0000"/>
                </a:solidFill>
              </a:rPr>
              <a:t>一括精算</a:t>
            </a:r>
            <a:endParaRPr lang="en-US" altLang="ja-JP" sz="2000" b="1" u="sng" dirty="0"/>
          </a:p>
          <a:p>
            <a:pPr rtl="0">
              <a:buClr>
                <a:schemeClr val="accent2"/>
              </a:buClr>
            </a:pPr>
            <a:endParaRPr lang="en-US" altLang="ja-JP" sz="2000" b="1" dirty="0"/>
          </a:p>
          <a:p>
            <a:pPr rtl="0">
              <a:buClr>
                <a:schemeClr val="accent2"/>
              </a:buClr>
            </a:pPr>
            <a:r>
              <a:rPr lang="ja-JP" altLang="en-US" sz="2000" b="1" dirty="0"/>
              <a:t>その他権利収入</a:t>
            </a:r>
            <a:endParaRPr lang="en-US" altLang="ja-JP" sz="2000" b="1" dirty="0"/>
          </a:p>
          <a:p>
            <a:pPr rtl="0">
              <a:buClr>
                <a:schemeClr val="accent2"/>
              </a:buClr>
            </a:pPr>
            <a:r>
              <a:rPr lang="ja-JP" altLang="en-US" sz="2000" b="1" dirty="0"/>
              <a:t>直紹介ボーナス</a:t>
            </a:r>
            <a:endParaRPr lang="en-US" altLang="ja-JP" sz="2000" b="1" dirty="0"/>
          </a:p>
          <a:p>
            <a:pPr rtl="0">
              <a:buClr>
                <a:schemeClr val="accent2"/>
              </a:buClr>
            </a:pPr>
            <a:r>
              <a:rPr lang="ja-JP" altLang="en-US" sz="2000" b="1" dirty="0"/>
              <a:t>　紹介会員が商材を販売時、</a:t>
            </a:r>
            <a:r>
              <a:rPr lang="ja-JP" altLang="en-US" sz="2000" b="1" u="sng" dirty="0">
                <a:solidFill>
                  <a:srgbClr val="FF0000"/>
                </a:solidFill>
              </a:rPr>
              <a:t>手数料の</a:t>
            </a:r>
            <a:r>
              <a:rPr lang="en-US" altLang="ja-JP" sz="2000" b="1" u="sng" dirty="0">
                <a:solidFill>
                  <a:srgbClr val="FF0000"/>
                </a:solidFill>
              </a:rPr>
              <a:t>10</a:t>
            </a:r>
            <a:r>
              <a:rPr lang="ja-JP" altLang="en-US" sz="2000" b="1" u="sng" dirty="0">
                <a:solidFill>
                  <a:srgbClr val="FF0000"/>
                </a:solidFill>
              </a:rPr>
              <a:t>％に該当する金額</a:t>
            </a:r>
            <a:r>
              <a:rPr lang="ja-JP" altLang="en-US" sz="2000" b="1" dirty="0"/>
              <a:t>を</a:t>
            </a:r>
            <a:endParaRPr lang="en-US" altLang="ja-JP" sz="2000" b="1" dirty="0"/>
          </a:p>
          <a:p>
            <a:pPr rtl="0">
              <a:buClr>
                <a:schemeClr val="accent2"/>
              </a:buClr>
            </a:pPr>
            <a:r>
              <a:rPr lang="ja-JP" altLang="en-US" sz="2000" b="1" dirty="0"/>
              <a:t>　ボーナスとして獲得できます</a:t>
            </a:r>
            <a:endParaRPr lang="en-US" altLang="ja-JP" sz="2000" b="1" dirty="0"/>
          </a:p>
          <a:p>
            <a:pPr rtl="0">
              <a:buClr>
                <a:schemeClr val="accent2"/>
              </a:buClr>
            </a:pPr>
            <a:r>
              <a:rPr lang="ja-JP" altLang="en-US" sz="1200" b="1" dirty="0"/>
              <a:t>　</a:t>
            </a:r>
            <a:endParaRPr lang="en-US" altLang="ja-JP" sz="1200" b="1" dirty="0"/>
          </a:p>
          <a:p>
            <a:pPr rtl="0">
              <a:buClr>
                <a:schemeClr val="accent2"/>
              </a:buClr>
            </a:pPr>
            <a:endParaRPr lang="en-US" altLang="ja-JP" sz="1200" b="1" dirty="0"/>
          </a:p>
          <a:p>
            <a:pPr rtl="0">
              <a:buClr>
                <a:schemeClr val="accent2"/>
              </a:buClr>
            </a:pPr>
            <a:r>
              <a:rPr lang="ja-JP" altLang="en-US" dirty="0"/>
              <a:t>　</a:t>
            </a:r>
            <a:endParaRPr lang="en-US" altLang="ja-JP" dirty="0"/>
          </a:p>
          <a:p>
            <a:pPr rtl="0">
              <a:buClr>
                <a:schemeClr val="accent2"/>
              </a:buClr>
            </a:pP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a:p>
            <a:pPr rtl="0">
              <a:buClr>
                <a:schemeClr val="accent2"/>
              </a:buClr>
            </a:pPr>
            <a:r>
              <a:rPr lang="en-US" altLang="ja-JP" dirty="0">
                <a:latin typeface="Meiryo UI" panose="020B0604030504040204" pitchFamily="50" charset="-128"/>
                <a:ea typeface="Meiryo UI" panose="020B0604030504040204" pitchFamily="50" charset="-128"/>
              </a:rPr>
              <a:t> </a:t>
            </a: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14</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spTree>
    <p:extLst>
      <p:ext uri="{BB962C8B-B14F-4D97-AF65-F5344CB8AC3E}">
        <p14:creationId xmlns:p14="http://schemas.microsoft.com/office/powerpoint/2010/main" val="2108623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3">
                                            <p:txEl>
                                              <p:pRg st="0" end="0"/>
                                            </p:txEl>
                                          </p:spTgt>
                                        </p:tgtEl>
                                        <p:attrNameLst>
                                          <p:attrName>style.visibility</p:attrName>
                                        </p:attrNameLst>
                                      </p:cBhvr>
                                      <p:to>
                                        <p:strVal val="visible"/>
                                      </p:to>
                                    </p:set>
                                    <p:animEffect transition="in" filter="randombar(horizontal)">
                                      <p:cBhvr>
                                        <p:cTn id="17" dur="500"/>
                                        <p:tgtEl>
                                          <p:spTgt spid="3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3">
                                            <p:txEl>
                                              <p:pRg st="1" end="1"/>
                                            </p:txEl>
                                          </p:spTgt>
                                        </p:tgtEl>
                                        <p:attrNameLst>
                                          <p:attrName>style.visibility</p:attrName>
                                        </p:attrNameLst>
                                      </p:cBhvr>
                                      <p:to>
                                        <p:strVal val="visible"/>
                                      </p:to>
                                    </p:set>
                                    <p:animEffect transition="in" filter="randombar(horizontal)">
                                      <p:cBhvr>
                                        <p:cTn id="22" dur="500"/>
                                        <p:tgtEl>
                                          <p:spTgt spid="3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3">
                                            <p:txEl>
                                              <p:pRg st="2" end="2"/>
                                            </p:txEl>
                                          </p:spTgt>
                                        </p:tgtEl>
                                        <p:attrNameLst>
                                          <p:attrName>style.visibility</p:attrName>
                                        </p:attrNameLst>
                                      </p:cBhvr>
                                      <p:to>
                                        <p:strVal val="visible"/>
                                      </p:to>
                                    </p:set>
                                    <p:animEffect transition="in" filter="randombar(horizontal)">
                                      <p:cBhvr>
                                        <p:cTn id="27" dur="500"/>
                                        <p:tgtEl>
                                          <p:spTgt spid="3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3">
                                            <p:txEl>
                                              <p:pRg st="3" end="3"/>
                                            </p:txEl>
                                          </p:spTgt>
                                        </p:tgtEl>
                                        <p:attrNameLst>
                                          <p:attrName>style.visibility</p:attrName>
                                        </p:attrNameLst>
                                      </p:cBhvr>
                                      <p:to>
                                        <p:strVal val="visible"/>
                                      </p:to>
                                    </p:set>
                                    <p:animEffect transition="in" filter="randombar(horizontal)">
                                      <p:cBhvr>
                                        <p:cTn id="32" dur="500"/>
                                        <p:tgtEl>
                                          <p:spTgt spid="3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3">
                                            <p:txEl>
                                              <p:pRg st="4" end="4"/>
                                            </p:txEl>
                                          </p:spTgt>
                                        </p:tgtEl>
                                        <p:attrNameLst>
                                          <p:attrName>style.visibility</p:attrName>
                                        </p:attrNameLst>
                                      </p:cBhvr>
                                      <p:to>
                                        <p:strVal val="visible"/>
                                      </p:to>
                                    </p:set>
                                    <p:animEffect transition="in" filter="randombar(horizontal)">
                                      <p:cBhvr>
                                        <p:cTn id="37" dur="500"/>
                                        <p:tgtEl>
                                          <p:spTgt spid="3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3">
                                            <p:txEl>
                                              <p:pRg st="5" end="5"/>
                                            </p:txEl>
                                          </p:spTgt>
                                        </p:tgtEl>
                                        <p:attrNameLst>
                                          <p:attrName>style.visibility</p:attrName>
                                        </p:attrNameLst>
                                      </p:cBhvr>
                                      <p:to>
                                        <p:strVal val="visible"/>
                                      </p:to>
                                    </p:set>
                                    <p:animEffect transition="in" filter="randombar(horizontal)">
                                      <p:cBhvr>
                                        <p:cTn id="42" dur="500"/>
                                        <p:tgtEl>
                                          <p:spTgt spid="3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33">
                                            <p:txEl>
                                              <p:pRg st="6" end="6"/>
                                            </p:txEl>
                                          </p:spTgt>
                                        </p:tgtEl>
                                        <p:attrNameLst>
                                          <p:attrName>style.visibility</p:attrName>
                                        </p:attrNameLst>
                                      </p:cBhvr>
                                      <p:to>
                                        <p:strVal val="visible"/>
                                      </p:to>
                                    </p:set>
                                    <p:animEffect transition="in" filter="randombar(horizontal)">
                                      <p:cBhvr>
                                        <p:cTn id="47" dur="500"/>
                                        <p:tgtEl>
                                          <p:spTgt spid="3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33">
                                            <p:txEl>
                                              <p:pRg st="8" end="8"/>
                                            </p:txEl>
                                          </p:spTgt>
                                        </p:tgtEl>
                                        <p:attrNameLst>
                                          <p:attrName>style.visibility</p:attrName>
                                        </p:attrNameLst>
                                      </p:cBhvr>
                                      <p:to>
                                        <p:strVal val="visible"/>
                                      </p:to>
                                    </p:set>
                                    <p:animEffect transition="in" filter="randombar(horizontal)">
                                      <p:cBhvr>
                                        <p:cTn id="52" dur="500"/>
                                        <p:tgtEl>
                                          <p:spTgt spid="3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33">
                                            <p:txEl>
                                              <p:pRg st="9" end="9"/>
                                            </p:txEl>
                                          </p:spTgt>
                                        </p:tgtEl>
                                        <p:attrNameLst>
                                          <p:attrName>style.visibility</p:attrName>
                                        </p:attrNameLst>
                                      </p:cBhvr>
                                      <p:to>
                                        <p:strVal val="visible"/>
                                      </p:to>
                                    </p:set>
                                    <p:animEffect transition="in" filter="randombar(horizontal)">
                                      <p:cBhvr>
                                        <p:cTn id="57" dur="500"/>
                                        <p:tgtEl>
                                          <p:spTgt spid="3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33">
                                            <p:txEl>
                                              <p:pRg st="10" end="10"/>
                                            </p:txEl>
                                          </p:spTgt>
                                        </p:tgtEl>
                                        <p:attrNameLst>
                                          <p:attrName>style.visibility</p:attrName>
                                        </p:attrNameLst>
                                      </p:cBhvr>
                                      <p:to>
                                        <p:strVal val="visible"/>
                                      </p:to>
                                    </p:set>
                                    <p:animEffect transition="in" filter="randombar(horizontal)">
                                      <p:cBhvr>
                                        <p:cTn id="62" dur="500"/>
                                        <p:tgtEl>
                                          <p:spTgt spid="3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33">
                                            <p:txEl>
                                              <p:pRg st="11" end="11"/>
                                            </p:txEl>
                                          </p:spTgt>
                                        </p:tgtEl>
                                        <p:attrNameLst>
                                          <p:attrName>style.visibility</p:attrName>
                                        </p:attrNameLst>
                                      </p:cBhvr>
                                      <p:to>
                                        <p:strVal val="visible"/>
                                      </p:to>
                                    </p:set>
                                    <p:animEffect transition="in" filter="randombar(horizontal)">
                                      <p:cBhvr>
                                        <p:cTn id="67" dur="500"/>
                                        <p:tgtEl>
                                          <p:spTgt spid="33">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33">
                                            <p:txEl>
                                              <p:pRg st="12" end="12"/>
                                            </p:txEl>
                                          </p:spTgt>
                                        </p:tgtEl>
                                        <p:attrNameLst>
                                          <p:attrName>style.visibility</p:attrName>
                                        </p:attrNameLst>
                                      </p:cBhvr>
                                      <p:to>
                                        <p:strVal val="visible"/>
                                      </p:to>
                                    </p:set>
                                    <p:animEffect transition="in" filter="randombar(horizontal)">
                                      <p:cBhvr>
                                        <p:cTn id="72" dur="500"/>
                                        <p:tgtEl>
                                          <p:spTgt spid="33">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grpId="0" nodeType="clickEffect">
                                  <p:stCondLst>
                                    <p:cond delay="0"/>
                                  </p:stCondLst>
                                  <p:childTnLst>
                                    <p:set>
                                      <p:cBhvr>
                                        <p:cTn id="76" dur="1" fill="hold">
                                          <p:stCondLst>
                                            <p:cond delay="0"/>
                                          </p:stCondLst>
                                        </p:cTn>
                                        <p:tgtEl>
                                          <p:spTgt spid="33">
                                            <p:txEl>
                                              <p:pRg st="14" end="14"/>
                                            </p:txEl>
                                          </p:spTgt>
                                        </p:tgtEl>
                                        <p:attrNameLst>
                                          <p:attrName>style.visibility</p:attrName>
                                        </p:attrNameLst>
                                      </p:cBhvr>
                                      <p:to>
                                        <p:strVal val="visible"/>
                                      </p:to>
                                    </p:set>
                                    <p:animEffect transition="in" filter="randombar(horizontal)">
                                      <p:cBhvr>
                                        <p:cTn id="77" dur="500"/>
                                        <p:tgtEl>
                                          <p:spTgt spid="33">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ntr" presetSubtype="10" fill="hold" grpId="0" nodeType="clickEffect">
                                  <p:stCondLst>
                                    <p:cond delay="0"/>
                                  </p:stCondLst>
                                  <p:childTnLst>
                                    <p:set>
                                      <p:cBhvr>
                                        <p:cTn id="81" dur="1" fill="hold">
                                          <p:stCondLst>
                                            <p:cond delay="0"/>
                                          </p:stCondLst>
                                        </p:cTn>
                                        <p:tgtEl>
                                          <p:spTgt spid="33">
                                            <p:txEl>
                                              <p:pRg st="15" end="15"/>
                                            </p:txEl>
                                          </p:spTgt>
                                        </p:tgtEl>
                                        <p:attrNameLst>
                                          <p:attrName>style.visibility</p:attrName>
                                        </p:attrNameLst>
                                      </p:cBhvr>
                                      <p:to>
                                        <p:strVal val="visible"/>
                                      </p:to>
                                    </p:set>
                                    <p:animEffect transition="in" filter="randombar(horizontal)">
                                      <p:cBhvr>
                                        <p:cTn id="82" dur="500"/>
                                        <p:tgtEl>
                                          <p:spTgt spid="33">
                                            <p:txEl>
                                              <p:pRg st="15" end="1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4" presetClass="entr" presetSubtype="10" fill="hold" grpId="0" nodeType="clickEffect">
                                  <p:stCondLst>
                                    <p:cond delay="0"/>
                                  </p:stCondLst>
                                  <p:childTnLst>
                                    <p:set>
                                      <p:cBhvr>
                                        <p:cTn id="86" dur="1" fill="hold">
                                          <p:stCondLst>
                                            <p:cond delay="0"/>
                                          </p:stCondLst>
                                        </p:cTn>
                                        <p:tgtEl>
                                          <p:spTgt spid="33">
                                            <p:txEl>
                                              <p:pRg st="16" end="16"/>
                                            </p:txEl>
                                          </p:spTgt>
                                        </p:tgtEl>
                                        <p:attrNameLst>
                                          <p:attrName>style.visibility</p:attrName>
                                        </p:attrNameLst>
                                      </p:cBhvr>
                                      <p:to>
                                        <p:strVal val="visible"/>
                                      </p:to>
                                    </p:set>
                                    <p:animEffect transition="in" filter="randombar(horizontal)">
                                      <p:cBhvr>
                                        <p:cTn id="87" dur="500"/>
                                        <p:tgtEl>
                                          <p:spTgt spid="3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build="p"/>
      <p:bldP spid="3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lstStyle/>
          <a:p>
            <a:pPr rtl="0"/>
            <a:r>
              <a:rPr lang="ja-JP" altLang="en-US" dirty="0"/>
              <a:t>還付金制度①</a:t>
            </a:r>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15</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sp>
        <p:nvSpPr>
          <p:cNvPr id="5" name="Rectangle 3">
            <a:extLst>
              <a:ext uri="{FF2B5EF4-FFF2-40B4-BE49-F238E27FC236}">
                <a16:creationId xmlns:a16="http://schemas.microsoft.com/office/drawing/2014/main" id="{4740B7B5-3444-4637-A4C4-93821ADF5071}"/>
              </a:ext>
            </a:extLst>
          </p:cNvPr>
          <p:cNvSpPr>
            <a:spLocks noGrp="1" noChangeArrowheads="1"/>
          </p:cNvSpPr>
          <p:nvPr>
            <p:ph type="body" sz="quarter" idx="16"/>
          </p:nvPr>
        </p:nvSpPr>
        <p:spPr bwMode="auto">
          <a:xfrm>
            <a:off x="613878" y="1215215"/>
            <a:ext cx="3114058" cy="34369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eaLnBrk="0" fontAlgn="base" hangingPunct="0">
              <a:lnSpc>
                <a:spcPct val="100000"/>
              </a:lnSpc>
              <a:spcBef>
                <a:spcPct val="0"/>
              </a:spcBef>
              <a:spcAft>
                <a:spcPct val="0"/>
              </a:spcAft>
              <a:buClrTx/>
            </a:pPr>
            <a:r>
              <a:rPr lang="en-US" altLang="ja-JP" sz="2400" dirty="0"/>
              <a:t>Refund System</a:t>
            </a:r>
            <a:r>
              <a:rPr lang="ja-JP" altLang="en-US" sz="2400" dirty="0"/>
              <a:t>①</a:t>
            </a:r>
            <a:endParaRPr lang="en-US" altLang="ja-JP" sz="2400" dirty="0"/>
          </a:p>
        </p:txBody>
      </p:sp>
      <p:sp>
        <p:nvSpPr>
          <p:cNvPr id="7" name="正方形/長方形 6">
            <a:extLst>
              <a:ext uri="{FF2B5EF4-FFF2-40B4-BE49-F238E27FC236}">
                <a16:creationId xmlns:a16="http://schemas.microsoft.com/office/drawing/2014/main" id="{74D26237-BEA1-4D2B-A06B-902FABC9DFB4}"/>
              </a:ext>
            </a:extLst>
          </p:cNvPr>
          <p:cNvSpPr/>
          <p:nvPr/>
        </p:nvSpPr>
        <p:spPr>
          <a:xfrm>
            <a:off x="359287" y="1761667"/>
            <a:ext cx="12292148" cy="1261884"/>
          </a:xfrm>
          <a:prstGeom prst="rect">
            <a:avLst/>
          </a:prstGeom>
        </p:spPr>
        <p:txBody>
          <a:bodyPr wrap="none">
            <a:spAutoFit/>
          </a:bodyPr>
          <a:lstStyle/>
          <a:p>
            <a:pPr>
              <a:buClr>
                <a:schemeClr val="accent2"/>
              </a:buClr>
            </a:pPr>
            <a:r>
              <a:rPr lang="ja-JP" altLang="en-US" b="1" dirty="0">
                <a:latin typeface="Meiryo UI" panose="020B0604030504040204" pitchFamily="50" charset="-128"/>
                <a:ea typeface="Meiryo UI" panose="020B0604030504040204" pitchFamily="50" charset="-128"/>
              </a:rPr>
              <a:t>　ご紹介者様や、ご自身の傘下へ</a:t>
            </a:r>
            <a:r>
              <a:rPr lang="en-US" altLang="ja-JP" b="1" dirty="0">
                <a:latin typeface="Meiryo UI" panose="020B0604030504040204" pitchFamily="50" charset="-128"/>
                <a:ea typeface="Meiryo UI" panose="020B0604030504040204" pitchFamily="50" charset="-128"/>
              </a:rPr>
              <a:t>1</a:t>
            </a:r>
            <a:r>
              <a:rPr lang="ja-JP" altLang="en-US" b="1" dirty="0">
                <a:latin typeface="Meiryo UI" panose="020B0604030504040204" pitchFamily="50" charset="-128"/>
                <a:ea typeface="Meiryo UI" panose="020B0604030504040204" pitchFamily="50" charset="-128"/>
              </a:rPr>
              <a:t>名増えるごとに</a:t>
            </a:r>
            <a:endParaRPr lang="en-US" altLang="ja-JP" b="1" dirty="0">
              <a:latin typeface="Meiryo UI" panose="020B0604030504040204" pitchFamily="50" charset="-128"/>
              <a:ea typeface="Meiryo UI" panose="020B0604030504040204" pitchFamily="50" charset="-128"/>
            </a:endParaRPr>
          </a:p>
          <a:p>
            <a:pPr>
              <a:buClr>
                <a:schemeClr val="accent2"/>
              </a:buClr>
            </a:pPr>
            <a:r>
              <a:rPr lang="ja-JP" altLang="en-US" b="1" dirty="0">
                <a:latin typeface="Meiryo UI" panose="020B0604030504040204" pitchFamily="50" charset="-128"/>
                <a:ea typeface="Meiryo UI" panose="020B0604030504040204" pitchFamily="50" charset="-128"/>
              </a:rPr>
              <a:t>　</a:t>
            </a:r>
            <a:r>
              <a:rPr lang="ja-JP" altLang="en-US" b="1" dirty="0">
                <a:solidFill>
                  <a:srgbClr val="FF0000"/>
                </a:solidFill>
                <a:latin typeface="Meiryo UI" panose="020B0604030504040204" pitchFamily="50" charset="-128"/>
                <a:ea typeface="Meiryo UI" panose="020B0604030504040204" pitchFamily="50" charset="-128"/>
              </a:rPr>
              <a:t>会費の</a:t>
            </a:r>
            <a:r>
              <a:rPr lang="en-US" altLang="ja-JP" b="1" dirty="0">
                <a:solidFill>
                  <a:srgbClr val="FF0000"/>
                </a:solidFill>
                <a:latin typeface="Meiryo UI" panose="020B0604030504040204" pitchFamily="50" charset="-128"/>
                <a:ea typeface="Meiryo UI" panose="020B0604030504040204" pitchFamily="50" charset="-128"/>
              </a:rPr>
              <a:t>4</a:t>
            </a:r>
            <a:r>
              <a:rPr lang="ja-JP" altLang="en-US" b="1" dirty="0">
                <a:solidFill>
                  <a:srgbClr val="FF0000"/>
                </a:solidFill>
                <a:latin typeface="Meiryo UI" panose="020B0604030504040204" pitchFamily="50" charset="-128"/>
                <a:ea typeface="Meiryo UI" panose="020B0604030504040204" pitchFamily="50" charset="-128"/>
              </a:rPr>
              <a:t>％（</a:t>
            </a:r>
            <a:r>
              <a:rPr lang="en-US" altLang="ja-JP" b="1" dirty="0">
                <a:solidFill>
                  <a:srgbClr val="FF0000"/>
                </a:solidFill>
                <a:latin typeface="Meiryo UI" panose="020B0604030504040204" pitchFamily="50" charset="-128"/>
                <a:ea typeface="Meiryo UI" panose="020B0604030504040204" pitchFamily="50" charset="-128"/>
              </a:rPr>
              <a:t>392</a:t>
            </a:r>
            <a:r>
              <a:rPr lang="ja-JP" altLang="en-US" b="1" dirty="0">
                <a:solidFill>
                  <a:srgbClr val="FF0000"/>
                </a:solidFill>
                <a:latin typeface="Meiryo UI" panose="020B0604030504040204" pitchFamily="50" charset="-128"/>
                <a:ea typeface="Meiryo UI" panose="020B0604030504040204" pitchFamily="50" charset="-128"/>
              </a:rPr>
              <a:t>円）</a:t>
            </a:r>
            <a:r>
              <a:rPr lang="ja-JP" altLang="en-US" b="1" dirty="0">
                <a:latin typeface="Meiryo UI" panose="020B0604030504040204" pitchFamily="50" charset="-128"/>
                <a:ea typeface="Meiryo UI" panose="020B0604030504040204" pitchFamily="50" charset="-128"/>
              </a:rPr>
              <a:t>を毎月還付金を受け取ることができます</a:t>
            </a:r>
            <a:endParaRPr lang="en-US" altLang="ja-JP" b="1" dirty="0">
              <a:latin typeface="Meiryo UI" panose="020B0604030504040204" pitchFamily="50" charset="-128"/>
              <a:ea typeface="Meiryo UI" panose="020B0604030504040204" pitchFamily="50" charset="-128"/>
            </a:endParaRPr>
          </a:p>
          <a:p>
            <a:pPr>
              <a:buClr>
                <a:schemeClr val="accent2"/>
              </a:buClr>
            </a:pPr>
            <a:r>
              <a:rPr lang="ja-JP" altLang="en-US" b="1" dirty="0">
                <a:latin typeface="Meiryo UI" panose="020B0604030504040204" pitchFamily="50" charset="-128"/>
                <a:ea typeface="Meiryo UI" panose="020B0604030504040204" pitchFamily="50" charset="-128"/>
              </a:rPr>
              <a:t>　</a:t>
            </a:r>
            <a:r>
              <a:rPr lang="ja-JP" altLang="en-US" sz="2800" b="1" u="sng" dirty="0">
                <a:latin typeface="Meiryo UI" panose="020B0604030504040204" pitchFamily="50" charset="-128"/>
                <a:ea typeface="Meiryo UI" panose="020B0604030504040204" pitchFamily="50" charset="-128"/>
              </a:rPr>
              <a:t>最大２５４名、段数制限</a:t>
            </a:r>
            <a:r>
              <a:rPr lang="en-US" altLang="ja-JP" sz="2800" b="1" u="sng" dirty="0">
                <a:latin typeface="Meiryo UI" panose="020B0604030504040204" pitchFamily="50" charset="-128"/>
                <a:ea typeface="Meiryo UI" panose="020B0604030504040204" pitchFamily="50" charset="-128"/>
              </a:rPr>
              <a:t>7</a:t>
            </a:r>
            <a:r>
              <a:rPr lang="ja-JP" altLang="en-US" sz="2800" b="1" u="sng" dirty="0">
                <a:latin typeface="Meiryo UI" panose="020B0604030504040204" pitchFamily="50" charset="-128"/>
                <a:ea typeface="Meiryo UI" panose="020B0604030504040204" pitchFamily="50" charset="-128"/>
              </a:rPr>
              <a:t>段で最大</a:t>
            </a:r>
            <a:r>
              <a:rPr lang="en-US" altLang="ja-JP" sz="4000" b="1" u="sng" dirty="0">
                <a:solidFill>
                  <a:srgbClr val="FF0000"/>
                </a:solidFill>
                <a:latin typeface="Meiryo UI" panose="020B0604030504040204" pitchFamily="50" charset="-128"/>
                <a:ea typeface="Meiryo UI" panose="020B0604030504040204" pitchFamily="50" charset="-128"/>
              </a:rPr>
              <a:t>99,568</a:t>
            </a:r>
            <a:r>
              <a:rPr lang="ja-JP" altLang="en-US" sz="4000" b="1" u="sng" dirty="0">
                <a:solidFill>
                  <a:srgbClr val="FF0000"/>
                </a:solidFill>
                <a:latin typeface="Meiryo UI" panose="020B0604030504040204" pitchFamily="50" charset="-128"/>
                <a:ea typeface="Meiryo UI" panose="020B0604030504040204" pitchFamily="50" charset="-128"/>
              </a:rPr>
              <a:t>円</a:t>
            </a:r>
            <a:r>
              <a:rPr lang="ja-JP" altLang="en-US" sz="3600" b="1" u="sng" dirty="0">
                <a:latin typeface="Meiryo UI" panose="020B0604030504040204" pitchFamily="50" charset="-128"/>
                <a:ea typeface="Meiryo UI" panose="020B0604030504040204" pitchFamily="50" charset="-128"/>
              </a:rPr>
              <a:t>毎月</a:t>
            </a:r>
            <a:r>
              <a:rPr lang="ja-JP" altLang="en-US" sz="1600" b="1" dirty="0">
                <a:latin typeface="Meiryo UI" panose="020B0604030504040204" pitchFamily="50" charset="-128"/>
                <a:ea typeface="Meiryo UI" panose="020B0604030504040204" pitchFamily="50" charset="-128"/>
              </a:rPr>
              <a:t>受け取ることができます。</a:t>
            </a:r>
            <a:r>
              <a:rPr lang="ja-JP" altLang="en-US" b="1" dirty="0">
                <a:latin typeface="Meiryo UI" panose="020B0604030504040204" pitchFamily="50" charset="-128"/>
                <a:ea typeface="Meiryo UI" panose="020B0604030504040204" pitchFamily="50" charset="-128"/>
              </a:rPr>
              <a:t>　</a:t>
            </a:r>
            <a:r>
              <a:rPr lang="ja-JP" altLang="en-US" sz="1200" b="1" dirty="0"/>
              <a:t>　　　　　　</a:t>
            </a:r>
            <a:endParaRPr lang="en-US" altLang="ja-JP" sz="1200" b="1"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D7FBD779-BBC0-45A0-81C2-BF3858CA2D1F}"/>
              </a:ext>
            </a:extLst>
          </p:cNvPr>
          <p:cNvPicPr>
            <a:picLocks noChangeAspect="1"/>
          </p:cNvPicPr>
          <p:nvPr/>
        </p:nvPicPr>
        <p:blipFill>
          <a:blip r:embed="rId4"/>
          <a:stretch>
            <a:fillRect/>
          </a:stretch>
        </p:blipFill>
        <p:spPr>
          <a:xfrm>
            <a:off x="379742" y="2969307"/>
            <a:ext cx="3236080" cy="3246621"/>
          </a:xfrm>
          <a:prstGeom prst="rect">
            <a:avLst/>
          </a:prstGeom>
        </p:spPr>
      </p:pic>
      <p:sp>
        <p:nvSpPr>
          <p:cNvPr id="13" name="正方形/長方形 12">
            <a:extLst>
              <a:ext uri="{FF2B5EF4-FFF2-40B4-BE49-F238E27FC236}">
                <a16:creationId xmlns:a16="http://schemas.microsoft.com/office/drawing/2014/main" id="{99796C94-731D-4934-82A4-2E01DF55FB4D}"/>
              </a:ext>
            </a:extLst>
          </p:cNvPr>
          <p:cNvSpPr/>
          <p:nvPr/>
        </p:nvSpPr>
        <p:spPr>
          <a:xfrm>
            <a:off x="3381687" y="3403676"/>
            <a:ext cx="8749310" cy="2985433"/>
          </a:xfrm>
          <a:prstGeom prst="rect">
            <a:avLst/>
          </a:prstGeom>
        </p:spPr>
        <p:txBody>
          <a:bodyPr wrap="square">
            <a:spAutoFit/>
          </a:bodyPr>
          <a:lstStyle/>
          <a:p>
            <a:pPr>
              <a:buClr>
                <a:schemeClr val="accent2"/>
              </a:buClr>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支払条件</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a:t>
            </a:r>
          </a:p>
          <a:p>
            <a:pPr>
              <a:buClr>
                <a:schemeClr val="accent2"/>
              </a:buClr>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下記、</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1.2</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を満たすことが条件になります</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a:buClr>
                <a:schemeClr val="accent2"/>
              </a:buClr>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1.</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当月アクティブである　　</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a:buClr>
                <a:schemeClr val="accent2"/>
              </a:buClr>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2.</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当月商材の販売数最低</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1</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点以上（無料案件可）または新規会員紹介１名以上があること</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a:buClr>
                <a:schemeClr val="accent2"/>
              </a:buClr>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複数ポジションを保有している場合</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a:t>
            </a:r>
          </a:p>
          <a:p>
            <a:pPr>
              <a:buClr>
                <a:schemeClr val="accent2"/>
              </a:buClr>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下記、</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1.2</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を満たすことが条件になります</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a:buClr>
                <a:schemeClr val="accent2"/>
              </a:buClr>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1.</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アクティブであるアカウントのみ支払い対象となります</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a:buClr>
                <a:schemeClr val="accent2"/>
              </a:buClr>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a:t>
            </a:r>
            <a:r>
              <a:rPr lang="en-US" altLang="ja-JP" sz="1600" b="1" dirty="0">
                <a:latin typeface="Meiryo UI" panose="020B0604030504040204" pitchFamily="50" charset="-128"/>
                <a:ea typeface="Meiryo UI" panose="020B0604030504040204" pitchFamily="50" charset="-128"/>
                <a:cs typeface="Meiryo UI" panose="020B0604030504040204" pitchFamily="50" charset="-128"/>
              </a:rPr>
              <a:t>2.</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当月商材の販売数最低１点以上（無料案件可）または新規会員紹介１名以上があること</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a:buClr>
                <a:schemeClr val="accent2"/>
              </a:buClr>
            </a:pPr>
            <a:r>
              <a:rPr lang="ja-JP" altLang="en-US" sz="1200" b="1" dirty="0">
                <a:latin typeface="Meiryo UI" panose="020B0604030504040204" pitchFamily="50" charset="-128"/>
                <a:ea typeface="Meiryo UI" panose="020B0604030504040204" pitchFamily="50" charset="-128"/>
                <a:cs typeface="Meiryo UI" panose="020B0604030504040204" pitchFamily="50" charset="-128"/>
              </a:rPr>
              <a:t>　　　</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その他</a:t>
            </a:r>
            <a:r>
              <a:rPr lang="en-US" altLang="ja-JP" sz="1200" b="1" dirty="0">
                <a:latin typeface="Meiryo UI" panose="020B0604030504040204" pitchFamily="50" charset="-128"/>
                <a:ea typeface="Meiryo UI" panose="020B0604030504040204" pitchFamily="50" charset="-128"/>
              </a:rPr>
              <a:t>】</a:t>
            </a:r>
          </a:p>
          <a:p>
            <a:pPr>
              <a:buClr>
                <a:schemeClr val="accent2"/>
              </a:buClr>
            </a:pPr>
            <a:r>
              <a:rPr lang="ja-JP" altLang="en-US" sz="1200" b="1" dirty="0">
                <a:latin typeface="Meiryo UI" panose="020B0604030504040204" pitchFamily="50" charset="-128"/>
                <a:ea typeface="Meiryo UI" panose="020B0604030504040204" pitchFamily="50" charset="-128"/>
              </a:rPr>
              <a:t>　　　</a:t>
            </a:r>
            <a:r>
              <a:rPr lang="en-US" altLang="ja-JP" sz="1200" b="1" dirty="0">
                <a:latin typeface="Meiryo UI" panose="020B0604030504040204" pitchFamily="50" charset="-128"/>
                <a:ea typeface="Meiryo UI" panose="020B0604030504040204" pitchFamily="50" charset="-128"/>
              </a:rPr>
              <a:t>1.</a:t>
            </a:r>
            <a:r>
              <a:rPr lang="ja-JP" altLang="en-US" sz="1200" b="1" dirty="0">
                <a:latin typeface="Meiryo UI" panose="020B0604030504040204" pitchFamily="50" charset="-128"/>
                <a:ea typeface="Meiryo UI" panose="020B0604030504040204" pitchFamily="50" charset="-128"/>
              </a:rPr>
              <a:t>非アクティブの場合翌月などに不足分を納めた場合でも遡って還付金をお支払いすることは出来ません</a:t>
            </a:r>
            <a:endParaRPr lang="en-US" altLang="ja-JP" sz="1200" b="1" dirty="0">
              <a:latin typeface="Meiryo UI" panose="020B0604030504040204" pitchFamily="50" charset="-128"/>
              <a:ea typeface="Meiryo UI" panose="020B0604030504040204" pitchFamily="50" charset="-128"/>
            </a:endParaRPr>
          </a:p>
          <a:p>
            <a:pPr>
              <a:buClr>
                <a:schemeClr val="accent2"/>
              </a:buClr>
            </a:pPr>
            <a:r>
              <a:rPr lang="ja-JP" altLang="en-US" sz="1200" b="1" dirty="0">
                <a:latin typeface="Meiryo UI" panose="020B0604030504040204" pitchFamily="50" charset="-128"/>
                <a:ea typeface="Meiryo UI" panose="020B0604030504040204" pitchFamily="50" charset="-128"/>
              </a:rPr>
              <a:t>　　　</a:t>
            </a:r>
            <a:r>
              <a:rPr lang="en-US" altLang="ja-JP" sz="1200" b="1" dirty="0">
                <a:latin typeface="Meiryo UI" panose="020B0604030504040204" pitchFamily="50" charset="-128"/>
                <a:ea typeface="Meiryo UI" panose="020B0604030504040204" pitchFamily="50" charset="-128"/>
              </a:rPr>
              <a:t>2.</a:t>
            </a:r>
            <a:r>
              <a:rPr lang="ja-JP" altLang="en-US" sz="1200" b="1" dirty="0">
                <a:latin typeface="Meiryo UI" panose="020B0604030504040204" pitchFamily="50" charset="-128"/>
                <a:ea typeface="Meiryo UI" panose="020B0604030504040204" pitchFamily="50" charset="-128"/>
              </a:rPr>
              <a:t>アクティブの場合であれば支払条件</a:t>
            </a:r>
            <a:r>
              <a:rPr lang="en-US" altLang="ja-JP" sz="1200" b="1" dirty="0">
                <a:latin typeface="Meiryo UI" panose="020B0604030504040204" pitchFamily="50" charset="-128"/>
                <a:ea typeface="Meiryo UI" panose="020B0604030504040204" pitchFamily="50" charset="-128"/>
              </a:rPr>
              <a:t>2</a:t>
            </a:r>
            <a:r>
              <a:rPr lang="ja-JP" altLang="en-US" sz="1200" b="1" dirty="0">
                <a:latin typeface="Meiryo UI" panose="020B0604030504040204" pitchFamily="50" charset="-128"/>
                <a:ea typeface="Meiryo UI" panose="020B0604030504040204" pitchFamily="50" charset="-128"/>
              </a:rPr>
              <a:t>を達成できなかった場合でも、翌月など不足分を繰り越し達成させた際は</a:t>
            </a:r>
            <a:endParaRPr lang="en-US" altLang="ja-JP" sz="1200" b="1" dirty="0">
              <a:latin typeface="Meiryo UI" panose="020B0604030504040204" pitchFamily="50" charset="-128"/>
              <a:ea typeface="Meiryo UI" panose="020B0604030504040204" pitchFamily="50" charset="-128"/>
            </a:endParaRPr>
          </a:p>
          <a:p>
            <a:pPr>
              <a:buClr>
                <a:schemeClr val="accent2"/>
              </a:buClr>
            </a:pPr>
            <a:r>
              <a:rPr lang="ja-JP" altLang="en-US" sz="1200" b="1" dirty="0">
                <a:latin typeface="Meiryo UI" panose="020B0604030504040204" pitchFamily="50" charset="-128"/>
                <a:ea typeface="Meiryo UI" panose="020B0604030504040204" pitchFamily="50" charset="-128"/>
              </a:rPr>
              <a:t>　　　　 還付金を遡ってお支払できます。ただし、９月、３月で一旦リセットとなりますのでご注意ください。</a:t>
            </a:r>
            <a:endParaRPr lang="en-US" altLang="ja-JP" sz="1200" b="1" dirty="0">
              <a:latin typeface="Meiryo UI" panose="020B0604030504040204" pitchFamily="50" charset="-128"/>
              <a:ea typeface="Meiryo UI" panose="020B0604030504040204" pitchFamily="50" charset="-128"/>
            </a:endParaRPr>
          </a:p>
          <a:p>
            <a:pPr>
              <a:buClr>
                <a:schemeClr val="accent2"/>
              </a:buClr>
            </a:pPr>
            <a:r>
              <a:rPr lang="ja-JP" altLang="en-US" sz="1200" b="1" dirty="0">
                <a:latin typeface="Meiryo UI" panose="020B0604030504040204" pitchFamily="50" charset="-128"/>
                <a:ea typeface="Meiryo UI" panose="020B0604030504040204" pitchFamily="50" charset="-128"/>
              </a:rPr>
              <a:t>　　　</a:t>
            </a:r>
            <a:endParaRPr lang="en-US" altLang="ja-JP" sz="1200" b="1" dirty="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8A6AC339-1C4D-44E0-B460-424D76781447}"/>
              </a:ext>
            </a:extLst>
          </p:cNvPr>
          <p:cNvPicPr>
            <a:picLocks noChangeAspect="1"/>
          </p:cNvPicPr>
          <p:nvPr/>
        </p:nvPicPr>
        <p:blipFill>
          <a:blip r:embed="rId5"/>
          <a:stretch>
            <a:fillRect/>
          </a:stretch>
        </p:blipFill>
        <p:spPr>
          <a:xfrm>
            <a:off x="304801" y="5943600"/>
            <a:ext cx="805081" cy="885589"/>
          </a:xfrm>
          <a:prstGeom prst="rect">
            <a:avLst/>
          </a:prstGeom>
        </p:spPr>
      </p:pic>
      <p:sp>
        <p:nvSpPr>
          <p:cNvPr id="16" name="正方形/長方形 15">
            <a:extLst>
              <a:ext uri="{FF2B5EF4-FFF2-40B4-BE49-F238E27FC236}">
                <a16:creationId xmlns:a16="http://schemas.microsoft.com/office/drawing/2014/main" id="{873F477A-DD89-45EA-9BA2-CDF0D0534490}"/>
              </a:ext>
            </a:extLst>
          </p:cNvPr>
          <p:cNvSpPr/>
          <p:nvPr/>
        </p:nvSpPr>
        <p:spPr>
          <a:xfrm>
            <a:off x="3615822" y="6321365"/>
            <a:ext cx="6690551" cy="400110"/>
          </a:xfrm>
          <a:prstGeom prst="rect">
            <a:avLst/>
          </a:prstGeom>
        </p:spPr>
        <p:txBody>
          <a:bodyPr wrap="square">
            <a:spAutoFit/>
          </a:bodyPr>
          <a:lstStyle/>
          <a:p>
            <a:endParaRPr lang="ja-JP" altLang="en-US" sz="2000" dirty="0"/>
          </a:p>
        </p:txBody>
      </p:sp>
    </p:spTree>
    <p:extLst>
      <p:ext uri="{BB962C8B-B14F-4D97-AF65-F5344CB8AC3E}">
        <p14:creationId xmlns:p14="http://schemas.microsoft.com/office/powerpoint/2010/main" val="16535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bg/>
                                          </p:spTgt>
                                        </p:tgtEl>
                                        <p:attrNameLst>
                                          <p:attrName>style.visibility</p:attrName>
                                        </p:attrNameLst>
                                      </p:cBhvr>
                                      <p:to>
                                        <p:strVal val="visible"/>
                                      </p:to>
                                    </p:set>
                                    <p:animEffect transition="in" filter="fade">
                                      <p:cBhvr>
                                        <p:cTn id="12" dur="500"/>
                                        <p:tgtEl>
                                          <p:spTgt spid="5">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fltVal val="0"/>
                                          </p:val>
                                        </p:tav>
                                        <p:tav tm="100000">
                                          <p:val>
                                            <p:strVal val="#ppt_w"/>
                                          </p:val>
                                        </p:tav>
                                      </p:tavLst>
                                    </p:anim>
                                    <p:anim calcmode="lin" valueType="num">
                                      <p:cBhvr>
                                        <p:cTn id="23" dur="1000" fill="hold"/>
                                        <p:tgtEl>
                                          <p:spTgt spid="7"/>
                                        </p:tgtEl>
                                        <p:attrNameLst>
                                          <p:attrName>ppt_h</p:attrName>
                                        </p:attrNameLst>
                                      </p:cBhvr>
                                      <p:tavLst>
                                        <p:tav tm="0">
                                          <p:val>
                                            <p:fltVal val="0"/>
                                          </p:val>
                                        </p:tav>
                                        <p:tav tm="100000">
                                          <p:val>
                                            <p:strVal val="#ppt_h"/>
                                          </p:val>
                                        </p:tav>
                                      </p:tavLst>
                                    </p:anim>
                                    <p:anim calcmode="lin" valueType="num">
                                      <p:cBhvr>
                                        <p:cTn id="24" dur="1000" fill="hold"/>
                                        <p:tgtEl>
                                          <p:spTgt spid="7"/>
                                        </p:tgtEl>
                                        <p:attrNameLst>
                                          <p:attrName>style.rotation</p:attrName>
                                        </p:attrNameLst>
                                      </p:cBhvr>
                                      <p:tavLst>
                                        <p:tav tm="0">
                                          <p:val>
                                            <p:fltVal val="90"/>
                                          </p:val>
                                        </p:tav>
                                        <p:tav tm="100000">
                                          <p:val>
                                            <p:fltVal val="0"/>
                                          </p:val>
                                        </p:tav>
                                      </p:tavLst>
                                    </p:anim>
                                    <p:animEffect transition="in" filter="fade">
                                      <p:cBhvr>
                                        <p:cTn id="25" dur="10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randombar(horizontal)">
                                      <p:cBhvr>
                                        <p:cTn id="30" dur="500"/>
                                        <p:tgtEl>
                                          <p:spTgt spid="9"/>
                                        </p:tgtEl>
                                      </p:cBhvr>
                                    </p:animEffect>
                                  </p:childTnLst>
                                </p:cTn>
                              </p:par>
                              <p:par>
                                <p:cTn id="31" presetID="14" presetClass="entr" presetSubtype="1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randombar(horizontal)">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randombar(horizontal)">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nodePh="1">
                                  <p:stCondLst>
                                    <p:cond delay="0"/>
                                  </p:stCondLst>
                                  <p:endCondLst>
                                    <p:cond evt="begin" delay="0">
                                      <p:tn val="41"/>
                                    </p:cond>
                                  </p:endCondLst>
                                  <p:childTnLst>
                                    <p:set>
                                      <p:cBhvr>
                                        <p:cTn id="42" dur="1" fill="hold">
                                          <p:stCondLst>
                                            <p:cond delay="0"/>
                                          </p:stCondLst>
                                        </p:cTn>
                                        <p:tgtEl>
                                          <p:spTgt spid="16"/>
                                        </p:tgtEl>
                                        <p:attrNameLst>
                                          <p:attrName>style.visibility</p:attrName>
                                        </p:attrNameLst>
                                      </p:cBhvr>
                                      <p:to>
                                        <p:strVal val="visible"/>
                                      </p:to>
                                    </p:set>
                                    <p:animEffect transition="in" filter="randombar(horizontal)">
                                      <p:cBhvr>
                                        <p:cTn id="4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5" grpId="0" build="p" animBg="1"/>
      <p:bldP spid="7" grpId="0"/>
      <p:bldP spid="13"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lstStyle/>
          <a:p>
            <a:pPr rtl="0"/>
            <a:r>
              <a:rPr lang="ja-JP" altLang="en-US" dirty="0"/>
              <a:t>還付金制度②</a:t>
            </a:r>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16</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sp>
        <p:nvSpPr>
          <p:cNvPr id="5" name="Rectangle 3">
            <a:extLst>
              <a:ext uri="{FF2B5EF4-FFF2-40B4-BE49-F238E27FC236}">
                <a16:creationId xmlns:a16="http://schemas.microsoft.com/office/drawing/2014/main" id="{4740B7B5-3444-4637-A4C4-93821ADF5071}"/>
              </a:ext>
            </a:extLst>
          </p:cNvPr>
          <p:cNvSpPr>
            <a:spLocks noGrp="1" noChangeArrowheads="1"/>
          </p:cNvSpPr>
          <p:nvPr>
            <p:ph type="body" sz="quarter" idx="16"/>
          </p:nvPr>
        </p:nvSpPr>
        <p:spPr bwMode="auto">
          <a:xfrm>
            <a:off x="613878" y="1215215"/>
            <a:ext cx="3114058" cy="34369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eaLnBrk="0" fontAlgn="base" hangingPunct="0">
              <a:lnSpc>
                <a:spcPct val="100000"/>
              </a:lnSpc>
              <a:spcBef>
                <a:spcPct val="0"/>
              </a:spcBef>
              <a:spcAft>
                <a:spcPct val="0"/>
              </a:spcAft>
              <a:buClrTx/>
            </a:pPr>
            <a:r>
              <a:rPr lang="en-US" altLang="ja-JP" sz="2400" dirty="0"/>
              <a:t>Refund System</a:t>
            </a:r>
            <a:r>
              <a:rPr lang="ja-JP" altLang="en-US" sz="2400" dirty="0"/>
              <a:t>②</a:t>
            </a:r>
            <a:endParaRPr lang="en-US" altLang="ja-JP" sz="2400" dirty="0"/>
          </a:p>
        </p:txBody>
      </p:sp>
      <p:sp>
        <p:nvSpPr>
          <p:cNvPr id="7" name="正方形/長方形 6">
            <a:extLst>
              <a:ext uri="{FF2B5EF4-FFF2-40B4-BE49-F238E27FC236}">
                <a16:creationId xmlns:a16="http://schemas.microsoft.com/office/drawing/2014/main" id="{74D26237-BEA1-4D2B-A06B-902FABC9DFB4}"/>
              </a:ext>
            </a:extLst>
          </p:cNvPr>
          <p:cNvSpPr/>
          <p:nvPr/>
        </p:nvSpPr>
        <p:spPr>
          <a:xfrm>
            <a:off x="518678" y="1761667"/>
            <a:ext cx="1261884" cy="369332"/>
          </a:xfrm>
          <a:prstGeom prst="rect">
            <a:avLst/>
          </a:prstGeom>
        </p:spPr>
        <p:txBody>
          <a:bodyPr wrap="none">
            <a:spAutoFit/>
          </a:bodyPr>
          <a:lstStyle/>
          <a:p>
            <a:pPr>
              <a:buClr>
                <a:schemeClr val="accent2"/>
              </a:buClr>
            </a:pPr>
            <a:r>
              <a:rPr lang="ja-JP" altLang="en-US" b="1" dirty="0">
                <a:latin typeface="Meiryo UI" panose="020B0604030504040204" pitchFamily="50" charset="-128"/>
                <a:ea typeface="Meiryo UI" panose="020B0604030504040204" pitchFamily="50" charset="-128"/>
              </a:rPr>
              <a:t>　</a:t>
            </a:r>
            <a:r>
              <a:rPr lang="ja-JP" altLang="en-US" sz="1200" b="1" dirty="0"/>
              <a:t>　　　　　　</a:t>
            </a:r>
            <a:endParaRPr lang="en-US" altLang="ja-JP" sz="1200" b="1" dirty="0">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873F477A-DD89-45EA-9BA2-CDF0D0534490}"/>
              </a:ext>
            </a:extLst>
          </p:cNvPr>
          <p:cNvSpPr/>
          <p:nvPr/>
        </p:nvSpPr>
        <p:spPr>
          <a:xfrm>
            <a:off x="3615822" y="6321365"/>
            <a:ext cx="6690551" cy="400110"/>
          </a:xfrm>
          <a:prstGeom prst="rect">
            <a:avLst/>
          </a:prstGeom>
        </p:spPr>
        <p:txBody>
          <a:bodyPr wrap="square">
            <a:spAutoFit/>
          </a:bodyPr>
          <a:lstStyle/>
          <a:p>
            <a:endParaRPr lang="ja-JP" altLang="en-US" sz="2000" dirty="0"/>
          </a:p>
        </p:txBody>
      </p:sp>
      <p:sp>
        <p:nvSpPr>
          <p:cNvPr id="3" name="正方形/長方形 2">
            <a:extLst>
              <a:ext uri="{FF2B5EF4-FFF2-40B4-BE49-F238E27FC236}">
                <a16:creationId xmlns:a16="http://schemas.microsoft.com/office/drawing/2014/main" id="{F99F92E6-7161-4D56-962D-E3967FA60049}"/>
              </a:ext>
            </a:extLst>
          </p:cNvPr>
          <p:cNvSpPr/>
          <p:nvPr/>
        </p:nvSpPr>
        <p:spPr>
          <a:xfrm>
            <a:off x="3246369" y="1761667"/>
            <a:ext cx="8528864" cy="5109091"/>
          </a:xfrm>
          <a:prstGeom prst="rect">
            <a:avLst/>
          </a:prstGeom>
        </p:spPr>
        <p:txBody>
          <a:bodyPr wrap="square">
            <a:spAutoFit/>
          </a:bodyPr>
          <a:lstStyle/>
          <a:p>
            <a:pPr>
              <a:buClr>
                <a:schemeClr val="accent2"/>
              </a:buClr>
            </a:pPr>
            <a:r>
              <a:rPr lang="ja-JP" altLang="en-US" sz="2400" b="1" dirty="0">
                <a:latin typeface="Meiryo UI" panose="020B0604030504040204" pitchFamily="50" charset="-128"/>
                <a:ea typeface="Meiryo UI" panose="020B0604030504040204" pitchFamily="50" charset="-128"/>
                <a:cs typeface="Meiryo UI" panose="020B0604030504040204" pitchFamily="50" charset="-128"/>
              </a:rPr>
              <a:t>還付金の対象（自身より下に人が配置される状況）について</a:t>
            </a:r>
            <a:endParaRPr lang="en-US" altLang="ja-JP" sz="2400" b="1" dirty="0">
              <a:latin typeface="Meiryo UI" panose="020B0604030504040204" pitchFamily="50" charset="-128"/>
              <a:ea typeface="Meiryo UI" panose="020B0604030504040204" pitchFamily="50" charset="-128"/>
              <a:cs typeface="Meiryo UI" panose="020B0604030504040204" pitchFamily="50" charset="-128"/>
            </a:endParaRPr>
          </a:p>
          <a:p>
            <a:pPr>
              <a:buClr>
                <a:schemeClr val="accent2"/>
              </a:buClr>
            </a:pPr>
            <a:r>
              <a:rPr lang="ja-JP" altLang="en-US" sz="1400" b="1" u="sng" dirty="0">
                <a:latin typeface="Meiryo UI" panose="020B0604030504040204" pitchFamily="50" charset="-128"/>
                <a:ea typeface="Meiryo UI" panose="020B0604030504040204" pitchFamily="50" charset="-128"/>
              </a:rPr>
              <a:t>会員Ａの紹介でＣのポジションに配属</a:t>
            </a:r>
            <a:endParaRPr lang="en-US" altLang="ja-JP" sz="1400" b="1" u="sng" dirty="0">
              <a:latin typeface="Meiryo UI" panose="020B0604030504040204" pitchFamily="50" charset="-128"/>
              <a:ea typeface="Meiryo UI" panose="020B0604030504040204" pitchFamily="50" charset="-128"/>
            </a:endParaRPr>
          </a:p>
          <a:p>
            <a:pPr>
              <a:buClr>
                <a:schemeClr val="accent2"/>
              </a:buClr>
            </a:pPr>
            <a:endParaRPr lang="en-US" altLang="ja-JP" sz="1200" b="1" dirty="0">
              <a:latin typeface="Meiryo UI" panose="020B0604030504040204" pitchFamily="50" charset="-128"/>
              <a:ea typeface="Meiryo UI" panose="020B0604030504040204" pitchFamily="50" charset="-128"/>
            </a:endParaRPr>
          </a:p>
          <a:p>
            <a:pPr>
              <a:buClr>
                <a:schemeClr val="accent2"/>
              </a:buClr>
            </a:pPr>
            <a:r>
              <a:rPr lang="en-US" altLang="ja-JP" sz="2400" b="1" dirty="0">
                <a:latin typeface="Meiryo UI" panose="020B0604030504040204" pitchFamily="50" charset="-128"/>
                <a:ea typeface="Meiryo UI" panose="020B0604030504040204" pitchFamily="50" charset="-128"/>
              </a:rPr>
              <a:t>Case</a:t>
            </a:r>
            <a:r>
              <a:rPr lang="ja-JP" altLang="en-US" sz="2400" b="1" dirty="0">
                <a:latin typeface="Meiryo UI" panose="020B0604030504040204" pitchFamily="50" charset="-128"/>
                <a:ea typeface="Meiryo UI" panose="020B0604030504040204" pitchFamily="50" charset="-128"/>
              </a:rPr>
              <a:t>①Ａが新規会員としてＤ、Ｅ、Ｆ、Ｇを紹介。Ａからの振り下ろしとして　</a:t>
            </a:r>
            <a:r>
              <a:rPr lang="ja-JP" altLang="en-US" sz="2400" b="1" u="sng" dirty="0">
                <a:solidFill>
                  <a:srgbClr val="FF0000"/>
                </a:solidFill>
                <a:latin typeface="Meiryo UI" panose="020B0604030504040204" pitchFamily="50" charset="-128"/>
                <a:ea typeface="Meiryo UI" panose="020B0604030504040204" pitchFamily="50" charset="-128"/>
              </a:rPr>
              <a:t>Ｅ，Ｇ</a:t>
            </a:r>
            <a:r>
              <a:rPr lang="ja-JP" altLang="en-US" sz="2400" b="1" dirty="0">
                <a:latin typeface="Meiryo UI" panose="020B0604030504040204" pitchFamily="50" charset="-128"/>
                <a:ea typeface="Meiryo UI" panose="020B0604030504040204" pitchFamily="50" charset="-128"/>
              </a:rPr>
              <a:t>　がＣの還付金対象となります。</a:t>
            </a:r>
            <a:endParaRPr lang="en-US" altLang="ja-JP" sz="2400" b="1" dirty="0">
              <a:latin typeface="Meiryo UI" panose="020B0604030504040204" pitchFamily="50" charset="-128"/>
              <a:ea typeface="Meiryo UI" panose="020B0604030504040204" pitchFamily="50" charset="-128"/>
            </a:endParaRPr>
          </a:p>
          <a:p>
            <a:pPr>
              <a:buClr>
                <a:schemeClr val="accent2"/>
              </a:buClr>
            </a:pPr>
            <a:endParaRPr lang="en-US" altLang="ja-JP" sz="2400" b="1" dirty="0">
              <a:latin typeface="Meiryo UI" panose="020B0604030504040204" pitchFamily="50" charset="-128"/>
              <a:ea typeface="Meiryo UI" panose="020B0604030504040204" pitchFamily="50" charset="-128"/>
            </a:endParaRPr>
          </a:p>
          <a:p>
            <a:pPr>
              <a:buClr>
                <a:schemeClr val="accent2"/>
              </a:buClr>
            </a:pPr>
            <a:r>
              <a:rPr lang="en-US" altLang="ja-JP" sz="2400" b="1" dirty="0">
                <a:latin typeface="Meiryo UI" panose="020B0604030504040204" pitchFamily="50" charset="-128"/>
                <a:ea typeface="Meiryo UI" panose="020B0604030504040204" pitchFamily="50" charset="-128"/>
              </a:rPr>
              <a:t>Case</a:t>
            </a:r>
            <a:r>
              <a:rPr lang="ja-JP" altLang="en-US" sz="2400" b="1" dirty="0">
                <a:latin typeface="Meiryo UI" panose="020B0604030504040204" pitchFamily="50" charset="-128"/>
                <a:ea typeface="Meiryo UI" panose="020B0604030504040204" pitchFamily="50" charset="-128"/>
              </a:rPr>
              <a:t>②Ａが新規会員Ｅ，Ｇを紹介、ＥがＩ、Ｍ，Ｋ，Ｏを</a:t>
            </a:r>
            <a:endParaRPr lang="en-US" altLang="ja-JP" sz="2400" b="1" dirty="0">
              <a:latin typeface="Meiryo UI" panose="020B0604030504040204" pitchFamily="50" charset="-128"/>
              <a:ea typeface="Meiryo UI" panose="020B0604030504040204" pitchFamily="50" charset="-128"/>
            </a:endParaRPr>
          </a:p>
          <a:p>
            <a:pPr>
              <a:buClr>
                <a:schemeClr val="accent2"/>
              </a:buClr>
            </a:pPr>
            <a:r>
              <a:rPr lang="ja-JP" altLang="en-US" sz="2400" b="1" dirty="0">
                <a:latin typeface="Meiryo UI" panose="020B0604030504040204" pitchFamily="50" charset="-128"/>
                <a:ea typeface="Meiryo UI" panose="020B0604030504040204" pitchFamily="50" charset="-128"/>
              </a:rPr>
              <a:t>新規会員として紹介</a:t>
            </a:r>
            <a:r>
              <a:rPr lang="ja-JP" altLang="en-US" sz="2400" b="1" dirty="0">
                <a:solidFill>
                  <a:srgbClr val="FF0000"/>
                </a:solidFill>
                <a:latin typeface="Meiryo UI" panose="020B0604030504040204" pitchFamily="50" charset="-128"/>
                <a:ea typeface="Meiryo UI" panose="020B0604030504040204" pitchFamily="50" charset="-128"/>
              </a:rPr>
              <a:t>　</a:t>
            </a:r>
            <a:r>
              <a:rPr lang="ja-JP" altLang="en-US" sz="2400" b="1" u="sng" dirty="0">
                <a:solidFill>
                  <a:srgbClr val="FF0000"/>
                </a:solidFill>
                <a:latin typeface="Meiryo UI" panose="020B0604030504040204" pitchFamily="50" charset="-128"/>
                <a:ea typeface="Meiryo UI" panose="020B0604030504040204" pitchFamily="50" charset="-128"/>
              </a:rPr>
              <a:t>Ｅ，Ｇ，Ｉ，Ｍ，Ｋ，Ｏ</a:t>
            </a:r>
            <a:r>
              <a:rPr lang="ja-JP" altLang="en-US" sz="2400" b="1" u="sng"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が</a:t>
            </a:r>
            <a:endParaRPr lang="en-US" altLang="ja-JP" sz="2400" b="1" dirty="0">
              <a:latin typeface="Meiryo UI" panose="020B0604030504040204" pitchFamily="50" charset="-128"/>
              <a:ea typeface="Meiryo UI" panose="020B0604030504040204" pitchFamily="50" charset="-128"/>
            </a:endParaRPr>
          </a:p>
          <a:p>
            <a:pPr>
              <a:buClr>
                <a:schemeClr val="accent2"/>
              </a:buClr>
            </a:pPr>
            <a:r>
              <a:rPr lang="ja-JP" altLang="en-US" sz="2400" b="1" dirty="0">
                <a:latin typeface="Meiryo UI" panose="020B0604030504040204" pitchFamily="50" charset="-128"/>
                <a:ea typeface="Meiryo UI" panose="020B0604030504040204" pitchFamily="50" charset="-128"/>
              </a:rPr>
              <a:t>Ｃの還付金対象となります。</a:t>
            </a:r>
            <a:endParaRPr lang="en-US" altLang="ja-JP" sz="2400" b="1" dirty="0">
              <a:latin typeface="Meiryo UI" panose="020B0604030504040204" pitchFamily="50" charset="-128"/>
              <a:ea typeface="Meiryo UI" panose="020B0604030504040204" pitchFamily="50" charset="-128"/>
            </a:endParaRPr>
          </a:p>
          <a:p>
            <a:pPr>
              <a:buClr>
                <a:schemeClr val="accent2"/>
              </a:buClr>
            </a:pPr>
            <a:endParaRPr lang="en-US" altLang="ja-JP" sz="2400" b="1" dirty="0">
              <a:latin typeface="Meiryo UI" panose="020B0604030504040204" pitchFamily="50" charset="-128"/>
              <a:ea typeface="Meiryo UI" panose="020B0604030504040204" pitchFamily="50" charset="-128"/>
            </a:endParaRPr>
          </a:p>
          <a:p>
            <a:pPr>
              <a:buClr>
                <a:schemeClr val="accent2"/>
              </a:buClr>
            </a:pPr>
            <a:r>
              <a:rPr lang="en-US" altLang="ja-JP" sz="2400" b="1" dirty="0">
                <a:latin typeface="Meiryo UI" panose="020B0604030504040204" pitchFamily="50" charset="-128"/>
                <a:ea typeface="Meiryo UI" panose="020B0604030504040204" pitchFamily="50" charset="-128"/>
              </a:rPr>
              <a:t>Case</a:t>
            </a:r>
            <a:r>
              <a:rPr lang="ja-JP" altLang="en-US" sz="2400" b="1" dirty="0">
                <a:latin typeface="Meiryo UI" panose="020B0604030504040204" pitchFamily="50" charset="-128"/>
                <a:ea typeface="Meiryo UI" panose="020B0604030504040204" pitchFamily="50" charset="-128"/>
              </a:rPr>
              <a:t>③Ｃ，Ｅ，Ｇ，Ｉ，Ｍ，Ｋ，Ｏが新規会員を紹介した際</a:t>
            </a:r>
            <a:r>
              <a:rPr lang="ja-JP" altLang="en-US" sz="2400" b="1" u="sng" dirty="0">
                <a:solidFill>
                  <a:srgbClr val="FF0000"/>
                </a:solidFill>
                <a:latin typeface="Meiryo UI" panose="020B0604030504040204" pitchFamily="50" charset="-128"/>
                <a:ea typeface="Meiryo UI" panose="020B0604030504040204" pitchFamily="50" charset="-128"/>
              </a:rPr>
              <a:t>全てＣの還付金の対象</a:t>
            </a:r>
            <a:r>
              <a:rPr lang="ja-JP" altLang="en-US" sz="2400" b="1" dirty="0">
                <a:latin typeface="Meiryo UI" panose="020B0604030504040204" pitchFamily="50" charset="-128"/>
                <a:ea typeface="Meiryo UI" panose="020B0604030504040204" pitchFamily="50" charset="-128"/>
              </a:rPr>
              <a:t>となります。</a:t>
            </a:r>
            <a:endParaRPr lang="en-US" altLang="ja-JP" sz="2400" b="1" dirty="0">
              <a:latin typeface="Meiryo UI" panose="020B0604030504040204" pitchFamily="50" charset="-128"/>
              <a:ea typeface="Meiryo UI" panose="020B0604030504040204" pitchFamily="50" charset="-128"/>
            </a:endParaRPr>
          </a:p>
          <a:p>
            <a:pPr>
              <a:buClr>
                <a:schemeClr val="accent2"/>
              </a:buClr>
            </a:pPr>
            <a:endParaRPr lang="en-US" altLang="ja-JP" sz="2400" b="1" dirty="0">
              <a:latin typeface="Meiryo UI" panose="020B0604030504040204" pitchFamily="50" charset="-128"/>
              <a:ea typeface="Meiryo UI" panose="020B0604030504040204" pitchFamily="50" charset="-128"/>
            </a:endParaRPr>
          </a:p>
          <a:p>
            <a:pPr>
              <a:buClr>
                <a:schemeClr val="accent2"/>
              </a:buClr>
            </a:pPr>
            <a:endParaRPr lang="en-US" altLang="ja-JP" sz="2400" b="1" dirty="0">
              <a:latin typeface="Meiryo UI" panose="020B0604030504040204" pitchFamily="50" charset="-128"/>
              <a:ea typeface="Meiryo UI" panose="020B0604030504040204" pitchFamily="50" charset="-128"/>
            </a:endParaRPr>
          </a:p>
          <a:p>
            <a:pPr>
              <a:buClr>
                <a:schemeClr val="accent2"/>
              </a:buClr>
            </a:pPr>
            <a:endParaRPr lang="en-US" altLang="ja-JP" sz="1200" b="1"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6EE9204D-8D15-4D66-B5CD-E76B850772B4}"/>
              </a:ext>
            </a:extLst>
          </p:cNvPr>
          <p:cNvSpPr/>
          <p:nvPr/>
        </p:nvSpPr>
        <p:spPr>
          <a:xfrm>
            <a:off x="351456" y="5910963"/>
            <a:ext cx="11470430" cy="830997"/>
          </a:xfrm>
          <a:prstGeom prst="rect">
            <a:avLst/>
          </a:prstGeom>
        </p:spPr>
        <p:txBody>
          <a:bodyPr wrap="square">
            <a:spAutoFit/>
          </a:bodyPr>
          <a:lstStyle/>
          <a:p>
            <a:pPr>
              <a:buClr>
                <a:schemeClr val="accent2"/>
              </a:buClr>
            </a:pPr>
            <a:r>
              <a:rPr lang="ja-JP" altLang="en-US" sz="2400" b="1" dirty="0">
                <a:latin typeface="Meiryo UI" panose="020B0604030504040204" pitchFamily="50" charset="-128"/>
                <a:ea typeface="Meiryo UI" panose="020B0604030504040204" pitchFamily="50" charset="-128"/>
              </a:rPr>
              <a:t>つまり・・・</a:t>
            </a:r>
            <a:endParaRPr lang="en-US" altLang="ja-JP" sz="2400" b="1" dirty="0">
              <a:latin typeface="Meiryo UI" panose="020B0604030504040204" pitchFamily="50" charset="-128"/>
              <a:ea typeface="Meiryo UI" panose="020B0604030504040204" pitchFamily="50" charset="-128"/>
            </a:endParaRPr>
          </a:p>
          <a:p>
            <a:pPr>
              <a:buClr>
                <a:schemeClr val="accent2"/>
              </a:buClr>
            </a:pPr>
            <a:r>
              <a:rPr lang="ja-JP" altLang="en-US" sz="2400" b="1" u="sng" dirty="0">
                <a:solidFill>
                  <a:srgbClr val="FF0000"/>
                </a:solidFill>
                <a:latin typeface="Meiryo UI" panose="020B0604030504040204" pitchFamily="50" charset="-128"/>
                <a:ea typeface="Meiryo UI" panose="020B0604030504040204" pitchFamily="50" charset="-128"/>
              </a:rPr>
              <a:t>Ｃの還付金対象になる会員が新規会員を紹介した場合、すべてＣの還付金対象となります</a:t>
            </a:r>
            <a:endParaRPr lang="en-US" altLang="ja-JP" sz="2400" b="1" u="sng" dirty="0">
              <a:solidFill>
                <a:srgbClr val="FF0000"/>
              </a:solidFill>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0A325E48-3C16-421E-B598-583B90AB30FF}"/>
              </a:ext>
            </a:extLst>
          </p:cNvPr>
          <p:cNvPicPr>
            <a:picLocks noChangeAspect="1"/>
          </p:cNvPicPr>
          <p:nvPr/>
        </p:nvPicPr>
        <p:blipFill>
          <a:blip r:embed="rId4"/>
          <a:stretch>
            <a:fillRect/>
          </a:stretch>
        </p:blipFill>
        <p:spPr>
          <a:xfrm>
            <a:off x="229961" y="2261580"/>
            <a:ext cx="3114057" cy="3346095"/>
          </a:xfrm>
          <a:prstGeom prst="rect">
            <a:avLst/>
          </a:prstGeom>
        </p:spPr>
      </p:pic>
    </p:spTree>
    <p:extLst>
      <p:ext uri="{BB962C8B-B14F-4D97-AF65-F5344CB8AC3E}">
        <p14:creationId xmlns:p14="http://schemas.microsoft.com/office/powerpoint/2010/main" val="777076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bg/>
                                          </p:spTgt>
                                        </p:tgtEl>
                                        <p:attrNameLst>
                                          <p:attrName>style.visibility</p:attrName>
                                        </p:attrNameLst>
                                      </p:cBhvr>
                                      <p:to>
                                        <p:strVal val="visible"/>
                                      </p:to>
                                    </p:set>
                                    <p:animEffect transition="in" filter="fade">
                                      <p:cBhvr>
                                        <p:cTn id="12" dur="500"/>
                                        <p:tgtEl>
                                          <p:spTgt spid="5">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nodePh="1">
                                  <p:stCondLst>
                                    <p:cond delay="0"/>
                                  </p:stCondLst>
                                  <p:endCondLst>
                                    <p:cond evt="begin" delay="0">
                                      <p:tn val="25"/>
                                    </p:cond>
                                  </p:endCondLst>
                                  <p:childTnLst>
                                    <p:set>
                                      <p:cBhvr>
                                        <p:cTn id="26" dur="1" fill="hold">
                                          <p:stCondLst>
                                            <p:cond delay="0"/>
                                          </p:stCondLst>
                                        </p:cTn>
                                        <p:tgtEl>
                                          <p:spTgt spid="16"/>
                                        </p:tgtEl>
                                        <p:attrNameLst>
                                          <p:attrName>style.visibility</p:attrName>
                                        </p:attrNameLst>
                                      </p:cBhvr>
                                      <p:to>
                                        <p:strVal val="visible"/>
                                      </p:to>
                                    </p:set>
                                    <p:animEffect transition="in" filter="randombar(horizont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randombar(horizontal)">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randombar(horizontal)">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p:cTn id="42" dur="1000" fill="hold"/>
                                        <p:tgtEl>
                                          <p:spTgt spid="6"/>
                                        </p:tgtEl>
                                        <p:attrNameLst>
                                          <p:attrName>ppt_w</p:attrName>
                                        </p:attrNameLst>
                                      </p:cBhvr>
                                      <p:tavLst>
                                        <p:tav tm="0">
                                          <p:val>
                                            <p:fltVal val="0"/>
                                          </p:val>
                                        </p:tav>
                                        <p:tav tm="100000">
                                          <p:val>
                                            <p:strVal val="#ppt_w"/>
                                          </p:val>
                                        </p:tav>
                                      </p:tavLst>
                                    </p:anim>
                                    <p:anim calcmode="lin" valueType="num">
                                      <p:cBhvr>
                                        <p:cTn id="43" dur="1000" fill="hold"/>
                                        <p:tgtEl>
                                          <p:spTgt spid="6"/>
                                        </p:tgtEl>
                                        <p:attrNameLst>
                                          <p:attrName>ppt_h</p:attrName>
                                        </p:attrNameLst>
                                      </p:cBhvr>
                                      <p:tavLst>
                                        <p:tav tm="0">
                                          <p:val>
                                            <p:fltVal val="0"/>
                                          </p:val>
                                        </p:tav>
                                        <p:tav tm="100000">
                                          <p:val>
                                            <p:strVal val="#ppt_h"/>
                                          </p:val>
                                        </p:tav>
                                      </p:tavLst>
                                    </p:anim>
                                    <p:anim calcmode="lin" valueType="num">
                                      <p:cBhvr>
                                        <p:cTn id="44" dur="1000" fill="hold"/>
                                        <p:tgtEl>
                                          <p:spTgt spid="6"/>
                                        </p:tgtEl>
                                        <p:attrNameLst>
                                          <p:attrName>style.rotation</p:attrName>
                                        </p:attrNameLst>
                                      </p:cBhvr>
                                      <p:tavLst>
                                        <p:tav tm="0">
                                          <p:val>
                                            <p:fltVal val="90"/>
                                          </p:val>
                                        </p:tav>
                                        <p:tav tm="100000">
                                          <p:val>
                                            <p:fltVal val="0"/>
                                          </p:val>
                                        </p:tav>
                                      </p:tavLst>
                                    </p:anim>
                                    <p:animEffect transition="in" filter="fade">
                                      <p:cBhvr>
                                        <p:cTn id="4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5" grpId="0" build="p" animBg="1"/>
      <p:bldP spid="7" grpId="0"/>
      <p:bldP spid="16" grpId="0"/>
      <p:bldP spid="3"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67246"/>
            <a:ext cx="8333222" cy="1147969"/>
          </a:xfrm>
        </p:spPr>
        <p:txBody>
          <a:bodyPr rtlCol="0"/>
          <a:lstStyle/>
          <a:p>
            <a:pPr rtl="0"/>
            <a:r>
              <a:rPr lang="ja-JP" altLang="en-US" dirty="0"/>
              <a:t>還付金制度③</a:t>
            </a:r>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17</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sp>
        <p:nvSpPr>
          <p:cNvPr id="5" name="Rectangle 3">
            <a:extLst>
              <a:ext uri="{FF2B5EF4-FFF2-40B4-BE49-F238E27FC236}">
                <a16:creationId xmlns:a16="http://schemas.microsoft.com/office/drawing/2014/main" id="{4740B7B5-3444-4637-A4C4-93821ADF5071}"/>
              </a:ext>
            </a:extLst>
          </p:cNvPr>
          <p:cNvSpPr>
            <a:spLocks noGrp="1" noChangeArrowheads="1"/>
          </p:cNvSpPr>
          <p:nvPr>
            <p:ph type="body" sz="quarter" idx="16"/>
          </p:nvPr>
        </p:nvSpPr>
        <p:spPr bwMode="auto">
          <a:xfrm>
            <a:off x="613878" y="1215215"/>
            <a:ext cx="3114058" cy="34369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eaLnBrk="0" fontAlgn="base" hangingPunct="0">
              <a:lnSpc>
                <a:spcPct val="100000"/>
              </a:lnSpc>
              <a:spcBef>
                <a:spcPct val="0"/>
              </a:spcBef>
              <a:spcAft>
                <a:spcPct val="0"/>
              </a:spcAft>
              <a:buClrTx/>
            </a:pPr>
            <a:r>
              <a:rPr lang="en-US" altLang="ja-JP" sz="2400" dirty="0"/>
              <a:t>Refund System</a:t>
            </a:r>
            <a:r>
              <a:rPr lang="ja-JP" altLang="en-US" sz="2400" dirty="0"/>
              <a:t>③</a:t>
            </a:r>
            <a:endParaRPr lang="en-US" altLang="ja-JP" sz="2400" dirty="0"/>
          </a:p>
        </p:txBody>
      </p:sp>
      <p:sp>
        <p:nvSpPr>
          <p:cNvPr id="7" name="正方形/長方形 6">
            <a:extLst>
              <a:ext uri="{FF2B5EF4-FFF2-40B4-BE49-F238E27FC236}">
                <a16:creationId xmlns:a16="http://schemas.microsoft.com/office/drawing/2014/main" id="{74D26237-BEA1-4D2B-A06B-902FABC9DFB4}"/>
              </a:ext>
            </a:extLst>
          </p:cNvPr>
          <p:cNvSpPr/>
          <p:nvPr/>
        </p:nvSpPr>
        <p:spPr>
          <a:xfrm>
            <a:off x="518678" y="1761667"/>
            <a:ext cx="1261884" cy="369332"/>
          </a:xfrm>
          <a:prstGeom prst="rect">
            <a:avLst/>
          </a:prstGeom>
        </p:spPr>
        <p:txBody>
          <a:bodyPr wrap="none">
            <a:spAutoFit/>
          </a:bodyPr>
          <a:lstStyle/>
          <a:p>
            <a:pPr>
              <a:buClr>
                <a:schemeClr val="accent2"/>
              </a:buClr>
            </a:pPr>
            <a:r>
              <a:rPr lang="ja-JP" altLang="en-US" b="1" dirty="0">
                <a:latin typeface="Meiryo UI" panose="020B0604030504040204" pitchFamily="50" charset="-128"/>
                <a:ea typeface="Meiryo UI" panose="020B0604030504040204" pitchFamily="50" charset="-128"/>
              </a:rPr>
              <a:t>　</a:t>
            </a:r>
            <a:r>
              <a:rPr lang="ja-JP" altLang="en-US" sz="1200" b="1" dirty="0"/>
              <a:t>　　　　　　</a:t>
            </a:r>
            <a:endParaRPr lang="en-US" altLang="ja-JP" sz="1200" b="1" dirty="0">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873F477A-DD89-45EA-9BA2-CDF0D0534490}"/>
              </a:ext>
            </a:extLst>
          </p:cNvPr>
          <p:cNvSpPr/>
          <p:nvPr/>
        </p:nvSpPr>
        <p:spPr>
          <a:xfrm>
            <a:off x="3615822" y="6321365"/>
            <a:ext cx="6690551" cy="400110"/>
          </a:xfrm>
          <a:prstGeom prst="rect">
            <a:avLst/>
          </a:prstGeom>
        </p:spPr>
        <p:txBody>
          <a:bodyPr wrap="square">
            <a:spAutoFit/>
          </a:bodyPr>
          <a:lstStyle/>
          <a:p>
            <a:endParaRPr lang="ja-JP" altLang="en-US" sz="2000" dirty="0"/>
          </a:p>
        </p:txBody>
      </p:sp>
      <p:sp>
        <p:nvSpPr>
          <p:cNvPr id="3" name="正方形/長方形 2">
            <a:extLst>
              <a:ext uri="{FF2B5EF4-FFF2-40B4-BE49-F238E27FC236}">
                <a16:creationId xmlns:a16="http://schemas.microsoft.com/office/drawing/2014/main" id="{F99F92E6-7161-4D56-962D-E3967FA60049}"/>
              </a:ext>
            </a:extLst>
          </p:cNvPr>
          <p:cNvSpPr/>
          <p:nvPr/>
        </p:nvSpPr>
        <p:spPr>
          <a:xfrm>
            <a:off x="3246369" y="1761667"/>
            <a:ext cx="8528864" cy="1015663"/>
          </a:xfrm>
          <a:prstGeom prst="rect">
            <a:avLst/>
          </a:prstGeom>
        </p:spPr>
        <p:txBody>
          <a:bodyPr wrap="square">
            <a:spAutoFit/>
          </a:bodyPr>
          <a:lstStyle/>
          <a:p>
            <a:pPr>
              <a:buClr>
                <a:schemeClr val="accent2"/>
              </a:buClr>
            </a:pPr>
            <a:endParaRPr lang="en-US" altLang="ja-JP" sz="2400" b="1" dirty="0">
              <a:latin typeface="Meiryo UI" panose="020B0604030504040204" pitchFamily="50" charset="-128"/>
              <a:ea typeface="Meiryo UI" panose="020B0604030504040204" pitchFamily="50" charset="-128"/>
            </a:endParaRPr>
          </a:p>
          <a:p>
            <a:pPr>
              <a:buClr>
                <a:schemeClr val="accent2"/>
              </a:buClr>
            </a:pPr>
            <a:endParaRPr lang="en-US" altLang="ja-JP" sz="2400" b="1" dirty="0">
              <a:latin typeface="Meiryo UI" panose="020B0604030504040204" pitchFamily="50" charset="-128"/>
              <a:ea typeface="Meiryo UI" panose="020B0604030504040204" pitchFamily="50" charset="-128"/>
            </a:endParaRPr>
          </a:p>
          <a:p>
            <a:pPr>
              <a:buClr>
                <a:schemeClr val="accent2"/>
              </a:buClr>
            </a:pPr>
            <a:endParaRPr lang="en-US" altLang="ja-JP" sz="1200" b="1"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65E3406D-0D73-45A3-907E-A5435DE98788}"/>
              </a:ext>
            </a:extLst>
          </p:cNvPr>
          <p:cNvPicPr>
            <a:picLocks noChangeAspect="1"/>
          </p:cNvPicPr>
          <p:nvPr/>
        </p:nvPicPr>
        <p:blipFill>
          <a:blip r:embed="rId4"/>
          <a:stretch>
            <a:fillRect/>
          </a:stretch>
        </p:blipFill>
        <p:spPr>
          <a:xfrm>
            <a:off x="627086" y="1744890"/>
            <a:ext cx="9068028" cy="3881118"/>
          </a:xfrm>
          <a:prstGeom prst="rect">
            <a:avLst/>
          </a:prstGeom>
        </p:spPr>
      </p:pic>
      <p:sp>
        <p:nvSpPr>
          <p:cNvPr id="6" name="正方形/長方形 5">
            <a:extLst>
              <a:ext uri="{FF2B5EF4-FFF2-40B4-BE49-F238E27FC236}">
                <a16:creationId xmlns:a16="http://schemas.microsoft.com/office/drawing/2014/main" id="{AE731D40-D75C-4542-901D-4F162A6C5EAD}"/>
              </a:ext>
            </a:extLst>
          </p:cNvPr>
          <p:cNvSpPr/>
          <p:nvPr/>
        </p:nvSpPr>
        <p:spPr>
          <a:xfrm>
            <a:off x="3500638" y="5793916"/>
            <a:ext cx="6920918" cy="369332"/>
          </a:xfrm>
          <a:prstGeom prst="rect">
            <a:avLst/>
          </a:prstGeom>
        </p:spPr>
        <p:txBody>
          <a:bodyPr wrap="square">
            <a:spAutoFit/>
          </a:bodyPr>
          <a:lstStyle/>
          <a:p>
            <a:r>
              <a:rPr lang="ja-JP" altLang="en-US" b="1" u="sng" dirty="0"/>
              <a:t>ポジションについてのご相談は協会事務局までお願い致します</a:t>
            </a:r>
          </a:p>
        </p:txBody>
      </p:sp>
    </p:spTree>
    <p:extLst>
      <p:ext uri="{BB962C8B-B14F-4D97-AF65-F5344CB8AC3E}">
        <p14:creationId xmlns:p14="http://schemas.microsoft.com/office/powerpoint/2010/main" val="195250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bg/>
                                          </p:spTgt>
                                        </p:tgtEl>
                                        <p:attrNameLst>
                                          <p:attrName>style.visibility</p:attrName>
                                        </p:attrNameLst>
                                      </p:cBhvr>
                                      <p:to>
                                        <p:strVal val="visible"/>
                                      </p:to>
                                    </p:set>
                                    <p:animEffect transition="in" filter="fade">
                                      <p:cBhvr>
                                        <p:cTn id="12" dur="500"/>
                                        <p:tgtEl>
                                          <p:spTgt spid="5">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nodePh="1">
                                  <p:stCondLst>
                                    <p:cond delay="0"/>
                                  </p:stCondLst>
                                  <p:endCondLst>
                                    <p:cond evt="begin" delay="0">
                                      <p:tn val="25"/>
                                    </p:cond>
                                  </p:endCondLst>
                                  <p:childTnLst>
                                    <p:set>
                                      <p:cBhvr>
                                        <p:cTn id="26" dur="1" fill="hold">
                                          <p:stCondLst>
                                            <p:cond delay="0"/>
                                          </p:stCondLst>
                                        </p:cTn>
                                        <p:tgtEl>
                                          <p:spTgt spid="16"/>
                                        </p:tgtEl>
                                        <p:attrNameLst>
                                          <p:attrName>style.visibility</p:attrName>
                                        </p:attrNameLst>
                                      </p:cBhvr>
                                      <p:to>
                                        <p:strVal val="visible"/>
                                      </p:to>
                                    </p:set>
                                    <p:animEffect transition="in" filter="randombar(horizont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500" fill="hold"/>
                                        <p:tgtEl>
                                          <p:spTgt spid="6"/>
                                        </p:tgtEl>
                                        <p:attrNameLst>
                                          <p:attrName>ppt_w</p:attrName>
                                        </p:attrNameLst>
                                      </p:cBhvr>
                                      <p:tavLst>
                                        <p:tav tm="0">
                                          <p:val>
                                            <p:fltVal val="0"/>
                                          </p:val>
                                        </p:tav>
                                        <p:tav tm="100000">
                                          <p:val>
                                            <p:strVal val="#ppt_w"/>
                                          </p:val>
                                        </p:tav>
                                      </p:tavLst>
                                    </p:anim>
                                    <p:anim calcmode="lin" valueType="num">
                                      <p:cBhvr>
                                        <p:cTn id="40" dur="500" fill="hold"/>
                                        <p:tgtEl>
                                          <p:spTgt spid="6"/>
                                        </p:tgtEl>
                                        <p:attrNameLst>
                                          <p:attrName>ppt_h</p:attrName>
                                        </p:attrNameLst>
                                      </p:cBhvr>
                                      <p:tavLst>
                                        <p:tav tm="0">
                                          <p:val>
                                            <p:fltVal val="0"/>
                                          </p:val>
                                        </p:tav>
                                        <p:tav tm="100000">
                                          <p:val>
                                            <p:strVal val="#ppt_h"/>
                                          </p:val>
                                        </p:tav>
                                      </p:tavLst>
                                    </p:anim>
                                    <p:animEffect transition="in" filter="fade">
                                      <p:cBhvr>
                                        <p:cTn id="4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5" grpId="0" build="p" animBg="1"/>
      <p:bldP spid="7" grpId="0"/>
      <p:bldP spid="16"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lstStyle/>
          <a:p>
            <a:pPr rtl="0"/>
            <a:r>
              <a:rPr lang="ja-JP" altLang="en-US" dirty="0"/>
              <a:t>会員紹介料①</a:t>
            </a:r>
            <a:endParaRPr lang="ja-JP" altLang="en-US" dirty="0">
              <a:latin typeface="Meiryo UI" panose="020B0604030504040204" pitchFamily="50" charset="-128"/>
              <a:ea typeface="Meiryo UI" panose="020B0604030504040204" pitchFamily="50" charset="-128"/>
            </a:endParaRPr>
          </a:p>
        </p:txBody>
      </p:sp>
      <p:sp>
        <p:nvSpPr>
          <p:cNvPr id="17" name="テキスト プレースホルダー 18">
            <a:extLst>
              <a:ext uri="{FF2B5EF4-FFF2-40B4-BE49-F238E27FC236}">
                <a16:creationId xmlns:a16="http://schemas.microsoft.com/office/drawing/2014/main" id="{D7CE36F2-C321-46C5-AFD9-00917224D390}"/>
              </a:ext>
            </a:extLst>
          </p:cNvPr>
          <p:cNvSpPr>
            <a:spLocks noGrp="1"/>
          </p:cNvSpPr>
          <p:nvPr>
            <p:ph type="body" sz="quarter" idx="16"/>
          </p:nvPr>
        </p:nvSpPr>
        <p:spPr>
          <a:xfrm>
            <a:off x="559238" y="1152209"/>
            <a:ext cx="7368596" cy="608895"/>
          </a:xfrm>
        </p:spPr>
        <p:txBody>
          <a:bodyPr rtlCol="0"/>
          <a:lstStyle/>
          <a:p>
            <a:r>
              <a:rPr lang="en-US" altLang="ja-JP" dirty="0"/>
              <a:t>Member introduction fee</a:t>
            </a:r>
            <a:r>
              <a:rPr lang="ja-JP" altLang="en-US" dirty="0"/>
              <a:t>①</a:t>
            </a:r>
            <a:endParaRPr lang="en-US" altLang="ja-JP" dirty="0">
              <a:latin typeface="Meiryo UI" panose="020B0604030504040204" pitchFamily="50" charset="-128"/>
              <a:ea typeface="Meiryo UI" panose="020B0604030504040204" pitchFamily="50" charset="-128"/>
            </a:endParaRPr>
          </a:p>
        </p:txBody>
      </p:sp>
      <p:sp>
        <p:nvSpPr>
          <p:cNvPr id="33" name="テキスト プレースホルダー 32">
            <a:extLst>
              <a:ext uri="{FF2B5EF4-FFF2-40B4-BE49-F238E27FC236}">
                <a16:creationId xmlns:a16="http://schemas.microsoft.com/office/drawing/2014/main" id="{7CFD0302-279C-8A48-9E27-AD5B08D6501E}"/>
              </a:ext>
            </a:extLst>
          </p:cNvPr>
          <p:cNvSpPr>
            <a:spLocks noGrp="1"/>
          </p:cNvSpPr>
          <p:nvPr>
            <p:ph type="body" sz="quarter" idx="19"/>
          </p:nvPr>
        </p:nvSpPr>
        <p:spPr>
          <a:xfrm>
            <a:off x="882884" y="1913531"/>
            <a:ext cx="11089555" cy="4873351"/>
          </a:xfrm>
        </p:spPr>
        <p:txBody>
          <a:bodyPr rtlCol="0"/>
          <a:lstStyle/>
          <a:p>
            <a:pPr rtl="0">
              <a:buClr>
                <a:schemeClr val="accent2"/>
              </a:buClr>
            </a:pPr>
            <a:r>
              <a:rPr lang="ja-JP" altLang="en-US" sz="3200" b="1" dirty="0"/>
              <a:t>会員が新しい会員をご紹介していただくと</a:t>
            </a:r>
            <a:endParaRPr lang="en-US" altLang="ja-JP" sz="3200" b="1" dirty="0"/>
          </a:p>
          <a:p>
            <a:pPr rtl="0">
              <a:buClr>
                <a:schemeClr val="accent2"/>
              </a:buClr>
            </a:pPr>
            <a:r>
              <a:rPr lang="en-US" altLang="ja-JP" sz="4000" b="1" dirty="0">
                <a:solidFill>
                  <a:srgbClr val="FF0000"/>
                </a:solidFill>
              </a:rPr>
              <a:t>20,000</a:t>
            </a:r>
            <a:r>
              <a:rPr lang="ja-JP" altLang="en-US" sz="4000" b="1" dirty="0">
                <a:solidFill>
                  <a:srgbClr val="FF0000"/>
                </a:solidFill>
              </a:rPr>
              <a:t>円</a:t>
            </a:r>
            <a:r>
              <a:rPr lang="ja-JP" altLang="en-US" sz="3200" b="1" dirty="0"/>
              <a:t>ご紹介料としてお支払い致しております</a:t>
            </a:r>
            <a:endParaRPr lang="en-US" altLang="ja-JP" sz="3200" b="1" dirty="0"/>
          </a:p>
          <a:p>
            <a:pPr>
              <a:buClr>
                <a:schemeClr val="accent2"/>
              </a:buClr>
            </a:pPr>
            <a:r>
              <a:rPr lang="ja-JP" altLang="en-US" sz="3200" b="1" dirty="0"/>
              <a:t>お支払い対象：初回会費納付月の翌月より振込み開始</a:t>
            </a:r>
            <a:endParaRPr lang="en-US" altLang="ja-JP" sz="3200" b="1" dirty="0"/>
          </a:p>
          <a:p>
            <a:pPr rtl="0">
              <a:buClr>
                <a:schemeClr val="accent2"/>
              </a:buClr>
            </a:pPr>
            <a:r>
              <a:rPr lang="ja-JP" altLang="en-US" sz="1600" b="1" dirty="0">
                <a:solidFill>
                  <a:srgbClr val="FF0000"/>
                </a:solidFill>
              </a:rPr>
              <a:t>＊</a:t>
            </a:r>
            <a:r>
              <a:rPr lang="ja-JP" altLang="en-US" sz="1600" b="1" u="sng" dirty="0">
                <a:solidFill>
                  <a:srgbClr val="FF0000"/>
                </a:solidFill>
              </a:rPr>
              <a:t>新規会員がアクティブの際にお支払となります。</a:t>
            </a:r>
            <a:endParaRPr lang="en-US" altLang="ja-JP" sz="1600" b="1" u="sng" dirty="0">
              <a:solidFill>
                <a:srgbClr val="FF0000"/>
              </a:solidFill>
            </a:endParaRPr>
          </a:p>
          <a:p>
            <a:pPr rtl="0">
              <a:buClr>
                <a:schemeClr val="accent2"/>
              </a:buClr>
            </a:pPr>
            <a:r>
              <a:rPr lang="ja-JP" altLang="en-US" sz="1600" b="1" dirty="0">
                <a:solidFill>
                  <a:srgbClr val="FF0000"/>
                </a:solidFill>
              </a:rPr>
              <a:t>　 </a:t>
            </a:r>
            <a:r>
              <a:rPr lang="ja-JP" altLang="en-US" sz="1600" b="1" u="sng" dirty="0">
                <a:solidFill>
                  <a:srgbClr val="FF0000"/>
                </a:solidFill>
              </a:rPr>
              <a:t>途中新規会員が支払い未納になった場合でも支払停止のみで</a:t>
            </a:r>
            <a:r>
              <a:rPr lang="en-US" altLang="ja-JP" sz="1600" b="1" u="sng" dirty="0">
                <a:solidFill>
                  <a:srgbClr val="FF0000"/>
                </a:solidFill>
              </a:rPr>
              <a:t>20,000</a:t>
            </a:r>
            <a:r>
              <a:rPr lang="ja-JP" altLang="en-US" sz="1600" b="1" u="sng" dirty="0">
                <a:solidFill>
                  <a:srgbClr val="FF0000"/>
                </a:solidFill>
              </a:rPr>
              <a:t>円からの減算はございません。</a:t>
            </a:r>
            <a:endParaRPr lang="en-US" altLang="ja-JP" sz="1600" b="1" dirty="0">
              <a:solidFill>
                <a:srgbClr val="FF0000"/>
              </a:solidFill>
            </a:endParaRPr>
          </a:p>
          <a:p>
            <a:pPr rtl="0">
              <a:buClr>
                <a:schemeClr val="accent2"/>
              </a:buClr>
            </a:pPr>
            <a:r>
              <a:rPr lang="ja-JP" altLang="en-US" sz="1600" b="1" dirty="0">
                <a:solidFill>
                  <a:srgbClr val="FF0000"/>
                </a:solidFill>
              </a:rPr>
              <a:t>　 </a:t>
            </a:r>
            <a:r>
              <a:rPr lang="ja-JP" altLang="en-US" sz="1600" b="1" u="sng" dirty="0">
                <a:solidFill>
                  <a:srgbClr val="FF0000"/>
                </a:solidFill>
              </a:rPr>
              <a:t>初回の更新時に退会された場合アクティブの状態で退会であれば全て支払対象となりますが</a:t>
            </a:r>
            <a:endParaRPr lang="en-US" altLang="ja-JP" sz="1600" b="1" dirty="0">
              <a:solidFill>
                <a:srgbClr val="FF0000"/>
              </a:solidFill>
            </a:endParaRPr>
          </a:p>
          <a:p>
            <a:pPr rtl="0">
              <a:buClr>
                <a:schemeClr val="accent2"/>
              </a:buClr>
            </a:pPr>
            <a:r>
              <a:rPr lang="ja-JP" altLang="en-US" sz="1600" b="1" dirty="0">
                <a:solidFill>
                  <a:srgbClr val="FF0000"/>
                </a:solidFill>
              </a:rPr>
              <a:t>　 </a:t>
            </a:r>
            <a:r>
              <a:rPr lang="ja-JP" altLang="en-US" sz="1600" b="1" u="sng" dirty="0">
                <a:solidFill>
                  <a:srgbClr val="FF0000"/>
                </a:solidFill>
              </a:rPr>
              <a:t>未納の状態で退会された場合はご紹介料はアクティブだった期間</a:t>
            </a:r>
            <a:r>
              <a:rPr lang="en-US" altLang="ja-JP" sz="1600" b="1" u="sng" dirty="0">
                <a:solidFill>
                  <a:srgbClr val="FF0000"/>
                </a:solidFill>
              </a:rPr>
              <a:t>×</a:t>
            </a:r>
            <a:r>
              <a:rPr lang="ja-JP" altLang="en-US" sz="1600" b="1" u="sng" dirty="0">
                <a:solidFill>
                  <a:srgbClr val="FF0000"/>
                </a:solidFill>
              </a:rPr>
              <a:t>２，０００円となります</a:t>
            </a:r>
            <a:endParaRPr lang="en-US" altLang="ja-JP" sz="1600" b="1" u="sng" dirty="0">
              <a:solidFill>
                <a:srgbClr val="FF0000"/>
              </a:solidFill>
            </a:endParaRPr>
          </a:p>
          <a:p>
            <a:pPr rtl="0">
              <a:buClr>
                <a:schemeClr val="accent2"/>
              </a:buClr>
            </a:pPr>
            <a:r>
              <a:rPr lang="ja-JP" altLang="en-US" sz="3200" b="1" dirty="0"/>
              <a:t>お支払い方法：</a:t>
            </a:r>
            <a:r>
              <a:rPr lang="en-US" altLang="ja-JP" sz="3200" b="1" u="sng" dirty="0"/>
              <a:t>2,000</a:t>
            </a:r>
            <a:r>
              <a:rPr lang="ja-JP" altLang="en-US" sz="3200" b="1" u="sng" dirty="0"/>
              <a:t>円の</a:t>
            </a:r>
            <a:r>
              <a:rPr lang="en-US" altLang="ja-JP" sz="3200" b="1" u="sng" dirty="0"/>
              <a:t>10</a:t>
            </a:r>
            <a:r>
              <a:rPr lang="ja-JP" altLang="en-US" sz="3200" b="1" u="sng" dirty="0"/>
              <a:t>回払い</a:t>
            </a:r>
            <a:endParaRPr lang="en-US" altLang="ja-JP" sz="3200" b="1" u="sng" dirty="0"/>
          </a:p>
          <a:p>
            <a:pPr rtl="0">
              <a:buClr>
                <a:schemeClr val="accent2"/>
              </a:buClr>
            </a:pPr>
            <a:endParaRPr lang="en-US" altLang="ja-JP" sz="3200" b="1" dirty="0"/>
          </a:p>
          <a:p>
            <a:pPr rtl="0">
              <a:buClr>
                <a:schemeClr val="accent2"/>
              </a:buClr>
            </a:pPr>
            <a:endParaRPr lang="en-US" altLang="ja-JP" sz="3200" b="1" dirty="0"/>
          </a:p>
          <a:p>
            <a:pPr rtl="0">
              <a:buClr>
                <a:schemeClr val="accent2"/>
              </a:buClr>
            </a:pPr>
            <a:endParaRPr lang="en-US" altLang="ja-JP" sz="1200" dirty="0">
              <a:latin typeface="Meiryo UI" panose="020B0604030504040204" pitchFamily="50" charset="-128"/>
              <a:ea typeface="Meiryo UI" panose="020B0604030504040204" pitchFamily="50" charset="-128"/>
            </a:endParaRPr>
          </a:p>
          <a:p>
            <a:pPr rtl="0">
              <a:buClr>
                <a:schemeClr val="accent2"/>
              </a:buClr>
            </a:pPr>
            <a:endParaRPr lang="en-US" altLang="ja-JP" dirty="0"/>
          </a:p>
          <a:p>
            <a:pPr rtl="0">
              <a:buClr>
                <a:schemeClr val="accent2"/>
              </a:buClr>
            </a:pPr>
            <a:r>
              <a:rPr lang="ja-JP" altLang="en-US" dirty="0"/>
              <a:t>　</a:t>
            </a:r>
            <a:endParaRPr lang="en-US" altLang="ja-JP" dirty="0"/>
          </a:p>
          <a:p>
            <a:pPr rtl="0">
              <a:buClr>
                <a:schemeClr val="accent2"/>
              </a:buClr>
            </a:pP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a:p>
            <a:pPr rtl="0">
              <a:buClr>
                <a:schemeClr val="accent2"/>
              </a:buClr>
            </a:pPr>
            <a:r>
              <a:rPr lang="en-US" altLang="ja-JP" dirty="0">
                <a:latin typeface="Meiryo UI" panose="020B0604030504040204" pitchFamily="50" charset="-128"/>
                <a:ea typeface="Meiryo UI" panose="020B0604030504040204" pitchFamily="50" charset="-128"/>
              </a:rPr>
              <a:t> </a:t>
            </a: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18</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spTree>
    <p:extLst>
      <p:ext uri="{BB962C8B-B14F-4D97-AF65-F5344CB8AC3E}">
        <p14:creationId xmlns:p14="http://schemas.microsoft.com/office/powerpoint/2010/main" val="3249062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3">
                                            <p:txEl>
                                              <p:pRg st="0" end="0"/>
                                            </p:txEl>
                                          </p:spTgt>
                                        </p:tgtEl>
                                        <p:attrNameLst>
                                          <p:attrName>style.visibility</p:attrName>
                                        </p:attrNameLst>
                                      </p:cBhvr>
                                      <p:to>
                                        <p:strVal val="visible"/>
                                      </p:to>
                                    </p:set>
                                    <p:animEffect transition="in" filter="fade">
                                      <p:cBhvr>
                                        <p:cTn id="17" dur="500"/>
                                        <p:tgtEl>
                                          <p:spTgt spid="3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xEl>
                                              <p:pRg st="1" end="1"/>
                                            </p:txEl>
                                          </p:spTgt>
                                        </p:tgtEl>
                                        <p:attrNameLst>
                                          <p:attrName>style.visibility</p:attrName>
                                        </p:attrNameLst>
                                      </p:cBhvr>
                                      <p:to>
                                        <p:strVal val="visible"/>
                                      </p:to>
                                    </p:set>
                                    <p:animEffect transition="in" filter="fade">
                                      <p:cBhvr>
                                        <p:cTn id="22" dur="500"/>
                                        <p:tgtEl>
                                          <p:spTgt spid="3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3">
                                            <p:txEl>
                                              <p:pRg st="2" end="2"/>
                                            </p:txEl>
                                          </p:spTgt>
                                        </p:tgtEl>
                                        <p:attrNameLst>
                                          <p:attrName>style.visibility</p:attrName>
                                        </p:attrNameLst>
                                      </p:cBhvr>
                                      <p:to>
                                        <p:strVal val="visible"/>
                                      </p:to>
                                    </p:set>
                                    <p:animEffect transition="in" filter="fade">
                                      <p:cBhvr>
                                        <p:cTn id="27" dur="500"/>
                                        <p:tgtEl>
                                          <p:spTgt spid="3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3">
                                            <p:txEl>
                                              <p:pRg st="3" end="3"/>
                                            </p:txEl>
                                          </p:spTgt>
                                        </p:tgtEl>
                                        <p:attrNameLst>
                                          <p:attrName>style.visibility</p:attrName>
                                        </p:attrNameLst>
                                      </p:cBhvr>
                                      <p:to>
                                        <p:strVal val="visible"/>
                                      </p:to>
                                    </p:set>
                                    <p:animEffect transition="in" filter="fade">
                                      <p:cBhvr>
                                        <p:cTn id="32" dur="500"/>
                                        <p:tgtEl>
                                          <p:spTgt spid="3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3">
                                            <p:txEl>
                                              <p:pRg st="4" end="4"/>
                                            </p:txEl>
                                          </p:spTgt>
                                        </p:tgtEl>
                                        <p:attrNameLst>
                                          <p:attrName>style.visibility</p:attrName>
                                        </p:attrNameLst>
                                      </p:cBhvr>
                                      <p:to>
                                        <p:strVal val="visible"/>
                                      </p:to>
                                    </p:set>
                                    <p:animEffect transition="in" filter="fade">
                                      <p:cBhvr>
                                        <p:cTn id="37" dur="500"/>
                                        <p:tgtEl>
                                          <p:spTgt spid="3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3">
                                            <p:txEl>
                                              <p:pRg st="5" end="5"/>
                                            </p:txEl>
                                          </p:spTgt>
                                        </p:tgtEl>
                                        <p:attrNameLst>
                                          <p:attrName>style.visibility</p:attrName>
                                        </p:attrNameLst>
                                      </p:cBhvr>
                                      <p:to>
                                        <p:strVal val="visible"/>
                                      </p:to>
                                    </p:set>
                                    <p:animEffect transition="in" filter="fade">
                                      <p:cBhvr>
                                        <p:cTn id="42" dur="500"/>
                                        <p:tgtEl>
                                          <p:spTgt spid="3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3">
                                            <p:txEl>
                                              <p:pRg st="6" end="6"/>
                                            </p:txEl>
                                          </p:spTgt>
                                        </p:tgtEl>
                                        <p:attrNameLst>
                                          <p:attrName>style.visibility</p:attrName>
                                        </p:attrNameLst>
                                      </p:cBhvr>
                                      <p:to>
                                        <p:strVal val="visible"/>
                                      </p:to>
                                    </p:set>
                                    <p:animEffect transition="in" filter="fade">
                                      <p:cBhvr>
                                        <p:cTn id="47" dur="500"/>
                                        <p:tgtEl>
                                          <p:spTgt spid="3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3">
                                            <p:txEl>
                                              <p:pRg st="7" end="7"/>
                                            </p:txEl>
                                          </p:spTgt>
                                        </p:tgtEl>
                                        <p:attrNameLst>
                                          <p:attrName>style.visibility</p:attrName>
                                        </p:attrNameLst>
                                      </p:cBhvr>
                                      <p:to>
                                        <p:strVal val="visible"/>
                                      </p:to>
                                    </p:set>
                                    <p:animEffect transition="in" filter="fade">
                                      <p:cBhvr>
                                        <p:cTn id="52" dur="500"/>
                                        <p:tgtEl>
                                          <p:spTgt spid="33">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3">
                                            <p:txEl>
                                              <p:pRg st="12" end="12"/>
                                            </p:txEl>
                                          </p:spTgt>
                                        </p:tgtEl>
                                        <p:attrNameLst>
                                          <p:attrName>style.visibility</p:attrName>
                                        </p:attrNameLst>
                                      </p:cBhvr>
                                      <p:to>
                                        <p:strVal val="visible"/>
                                      </p:to>
                                    </p:set>
                                    <p:animEffect transition="in" filter="fade">
                                      <p:cBhvr>
                                        <p:cTn id="57" dur="500"/>
                                        <p:tgtEl>
                                          <p:spTgt spid="33">
                                            <p:txEl>
                                              <p:pRg st="12" end="1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3">
                                            <p:txEl>
                                              <p:pRg st="13" end="13"/>
                                            </p:txEl>
                                          </p:spTgt>
                                        </p:tgtEl>
                                        <p:attrNameLst>
                                          <p:attrName>style.visibility</p:attrName>
                                        </p:attrNameLst>
                                      </p:cBhvr>
                                      <p:to>
                                        <p:strVal val="visible"/>
                                      </p:to>
                                    </p:set>
                                    <p:animEffect transition="in" filter="fade">
                                      <p:cBhvr>
                                        <p:cTn id="62" dur="500"/>
                                        <p:tgtEl>
                                          <p:spTgt spid="33">
                                            <p:txEl>
                                              <p:pRg st="13" end="1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3">
                                            <p:txEl>
                                              <p:pRg st="14" end="14"/>
                                            </p:txEl>
                                          </p:spTgt>
                                        </p:tgtEl>
                                        <p:attrNameLst>
                                          <p:attrName>style.visibility</p:attrName>
                                        </p:attrNameLst>
                                      </p:cBhvr>
                                      <p:to>
                                        <p:strVal val="visible"/>
                                      </p:to>
                                    </p:set>
                                    <p:animEffect transition="in" filter="fade">
                                      <p:cBhvr>
                                        <p:cTn id="67" dur="500"/>
                                        <p:tgtEl>
                                          <p:spTgt spid="3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build="p"/>
      <p:bldP spid="3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lstStyle/>
          <a:p>
            <a:pPr rtl="0"/>
            <a:r>
              <a:rPr lang="ja-JP" altLang="en-US" dirty="0"/>
              <a:t>会員紹介料②</a:t>
            </a:r>
            <a:endParaRPr lang="ja-JP" altLang="en-US" dirty="0">
              <a:latin typeface="Meiryo UI" panose="020B0604030504040204" pitchFamily="50" charset="-128"/>
              <a:ea typeface="Meiryo UI" panose="020B0604030504040204" pitchFamily="50" charset="-128"/>
            </a:endParaRPr>
          </a:p>
        </p:txBody>
      </p:sp>
      <p:sp>
        <p:nvSpPr>
          <p:cNvPr id="17" name="テキスト プレースホルダー 18">
            <a:extLst>
              <a:ext uri="{FF2B5EF4-FFF2-40B4-BE49-F238E27FC236}">
                <a16:creationId xmlns:a16="http://schemas.microsoft.com/office/drawing/2014/main" id="{D7CE36F2-C321-46C5-AFD9-00917224D390}"/>
              </a:ext>
            </a:extLst>
          </p:cNvPr>
          <p:cNvSpPr>
            <a:spLocks noGrp="1"/>
          </p:cNvSpPr>
          <p:nvPr>
            <p:ph type="body" sz="quarter" idx="16"/>
          </p:nvPr>
        </p:nvSpPr>
        <p:spPr>
          <a:xfrm>
            <a:off x="559238" y="1152209"/>
            <a:ext cx="7368596" cy="608895"/>
          </a:xfrm>
        </p:spPr>
        <p:txBody>
          <a:bodyPr rtlCol="0"/>
          <a:lstStyle/>
          <a:p>
            <a:r>
              <a:rPr lang="en-US" altLang="ja-JP" dirty="0"/>
              <a:t>Member introduction fee</a:t>
            </a:r>
            <a:r>
              <a:rPr lang="ja-JP" altLang="en-US" dirty="0"/>
              <a:t>②</a:t>
            </a:r>
            <a:endParaRPr lang="en-US" altLang="ja-JP" dirty="0">
              <a:latin typeface="Meiryo UI" panose="020B0604030504040204" pitchFamily="50" charset="-128"/>
              <a:ea typeface="Meiryo UI" panose="020B0604030504040204" pitchFamily="50" charset="-128"/>
            </a:endParaRPr>
          </a:p>
        </p:txBody>
      </p:sp>
      <p:sp>
        <p:nvSpPr>
          <p:cNvPr id="33" name="テキスト プレースホルダー 32">
            <a:extLst>
              <a:ext uri="{FF2B5EF4-FFF2-40B4-BE49-F238E27FC236}">
                <a16:creationId xmlns:a16="http://schemas.microsoft.com/office/drawing/2014/main" id="{7CFD0302-279C-8A48-9E27-AD5B08D6501E}"/>
              </a:ext>
            </a:extLst>
          </p:cNvPr>
          <p:cNvSpPr>
            <a:spLocks noGrp="1"/>
          </p:cNvSpPr>
          <p:nvPr>
            <p:ph type="body" sz="quarter" idx="19"/>
          </p:nvPr>
        </p:nvSpPr>
        <p:spPr>
          <a:xfrm>
            <a:off x="797643" y="1859233"/>
            <a:ext cx="11089555" cy="4873351"/>
          </a:xfrm>
        </p:spPr>
        <p:txBody>
          <a:bodyPr rtlCol="0"/>
          <a:lstStyle/>
          <a:p>
            <a:pPr rtl="0">
              <a:buClr>
                <a:schemeClr val="accent2"/>
              </a:buClr>
            </a:pPr>
            <a:endParaRPr lang="en-US" altLang="ja-JP" sz="3200" b="1" dirty="0"/>
          </a:p>
          <a:p>
            <a:pPr rtl="0">
              <a:buClr>
                <a:schemeClr val="accent2"/>
              </a:buClr>
            </a:pPr>
            <a:endParaRPr lang="en-US" altLang="ja-JP" sz="1200" dirty="0">
              <a:latin typeface="Meiryo UI" panose="020B0604030504040204" pitchFamily="50" charset="-128"/>
              <a:ea typeface="Meiryo UI" panose="020B0604030504040204" pitchFamily="50" charset="-128"/>
            </a:endParaRPr>
          </a:p>
          <a:p>
            <a:pPr rtl="0">
              <a:buClr>
                <a:schemeClr val="accent2"/>
              </a:buClr>
            </a:pPr>
            <a:endParaRPr lang="en-US" altLang="ja-JP" dirty="0"/>
          </a:p>
          <a:p>
            <a:pPr rtl="0">
              <a:buClr>
                <a:schemeClr val="accent2"/>
              </a:buClr>
            </a:pPr>
            <a:r>
              <a:rPr lang="ja-JP" altLang="en-US" dirty="0"/>
              <a:t>　</a:t>
            </a:r>
            <a:endParaRPr lang="en-US" altLang="ja-JP" dirty="0"/>
          </a:p>
          <a:p>
            <a:pPr rtl="0">
              <a:buClr>
                <a:schemeClr val="accent2"/>
              </a:buClr>
            </a:pP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a:p>
            <a:pPr rtl="0">
              <a:buClr>
                <a:schemeClr val="accent2"/>
              </a:buClr>
            </a:pPr>
            <a:r>
              <a:rPr lang="en-US" altLang="ja-JP" dirty="0">
                <a:latin typeface="Meiryo UI" panose="020B0604030504040204" pitchFamily="50" charset="-128"/>
                <a:ea typeface="Meiryo UI" panose="020B0604030504040204" pitchFamily="50" charset="-128"/>
              </a:rPr>
              <a:t> </a:t>
            </a: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19</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sp>
        <p:nvSpPr>
          <p:cNvPr id="3" name="正方形/長方形 2">
            <a:extLst>
              <a:ext uri="{FF2B5EF4-FFF2-40B4-BE49-F238E27FC236}">
                <a16:creationId xmlns:a16="http://schemas.microsoft.com/office/drawing/2014/main" id="{A85B3CF1-7D7A-4818-80AA-4E8795650AB0}"/>
              </a:ext>
            </a:extLst>
          </p:cNvPr>
          <p:cNvSpPr/>
          <p:nvPr/>
        </p:nvSpPr>
        <p:spPr>
          <a:xfrm>
            <a:off x="2919368" y="2014114"/>
            <a:ext cx="9545545" cy="4262705"/>
          </a:xfrm>
          <a:prstGeom prst="rect">
            <a:avLst/>
          </a:prstGeom>
        </p:spPr>
        <p:txBody>
          <a:bodyPr wrap="square">
            <a:spAutoFit/>
          </a:bodyPr>
          <a:lstStyle/>
          <a:p>
            <a:r>
              <a:rPr lang="en-US" altLang="ja-JP" sz="23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2300" b="1" dirty="0">
                <a:latin typeface="Meiryo UI" panose="020B0604030504040204" pitchFamily="50" charset="-128"/>
                <a:ea typeface="Meiryo UI" panose="020B0604030504040204" pitchFamily="50" charset="-128"/>
                <a:cs typeface="Meiryo UI" panose="020B0604030504040204" pitchFamily="50" charset="-128"/>
              </a:rPr>
              <a:t>複数ポジション取得時の会員紹介料について</a:t>
            </a:r>
            <a:r>
              <a:rPr lang="en-US" altLang="ja-JP" sz="2300" b="1" dirty="0">
                <a:latin typeface="Meiryo UI" panose="020B0604030504040204" pitchFamily="50" charset="-128"/>
                <a:ea typeface="Meiryo UI" panose="020B0604030504040204" pitchFamily="50" charset="-128"/>
                <a:cs typeface="Meiryo UI" panose="020B0604030504040204" pitchFamily="50" charset="-128"/>
              </a:rPr>
              <a:t>】</a:t>
            </a:r>
          </a:p>
          <a:p>
            <a:r>
              <a:rPr lang="ja-JP" altLang="en-US" sz="2300" b="1" dirty="0">
                <a:latin typeface="Meiryo UI" panose="020B0604030504040204" pitchFamily="50" charset="-128"/>
                <a:ea typeface="Meiryo UI" panose="020B0604030504040204" pitchFamily="50" charset="-128"/>
                <a:cs typeface="Meiryo UI" panose="020B0604030504040204" pitchFamily="50" charset="-128"/>
              </a:rPr>
              <a:t>Ｃａｓｅ①</a:t>
            </a:r>
            <a:r>
              <a:rPr lang="en-US" altLang="ja-JP" sz="23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2300" b="1" dirty="0">
                <a:latin typeface="Meiryo UI" panose="020B0604030504040204" pitchFamily="50" charset="-128"/>
                <a:ea typeface="Meiryo UI" panose="020B0604030504040204" pitchFamily="50" charset="-128"/>
                <a:cs typeface="Meiryo UI" panose="020B0604030504040204" pitchFamily="50" charset="-128"/>
              </a:rPr>
              <a:t>ＡがＣを新規会員として紹介</a:t>
            </a:r>
            <a:endParaRPr lang="en-US" altLang="ja-JP" sz="23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23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2300" b="1" u="sng" dirty="0">
                <a:latin typeface="Meiryo UI" panose="020B0604030504040204" pitchFamily="50" charset="-128"/>
                <a:ea typeface="Meiryo UI" panose="020B0604030504040204" pitchFamily="50" charset="-128"/>
                <a:cs typeface="Meiryo UI" panose="020B0604030504040204" pitchFamily="50" charset="-128"/>
              </a:rPr>
              <a:t>Ｃポジションの新規会員紹介料⇒　Ａ</a:t>
            </a:r>
            <a:endParaRPr lang="en-US" altLang="ja-JP" sz="2300" b="1" u="sng"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23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2300" b="1" dirty="0">
                <a:latin typeface="Meiryo UI" panose="020B0604030504040204" pitchFamily="50" charset="-128"/>
                <a:ea typeface="Meiryo UI" panose="020B0604030504040204" pitchFamily="50" charset="-128"/>
                <a:cs typeface="Meiryo UI" panose="020B0604030504040204" pitchFamily="50" charset="-128"/>
              </a:rPr>
              <a:t>Ｃａｓｅ②</a:t>
            </a:r>
            <a:r>
              <a:rPr lang="en-US" altLang="ja-JP" sz="23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2300" b="1" dirty="0">
                <a:latin typeface="Meiryo UI" panose="020B0604030504040204" pitchFamily="50" charset="-128"/>
                <a:ea typeface="Meiryo UI" panose="020B0604030504040204" pitchFamily="50" charset="-128"/>
                <a:cs typeface="Meiryo UI" panose="020B0604030504040204" pitchFamily="50" charset="-128"/>
              </a:rPr>
              <a:t>ＡがＣを新規会員として紹介ＣがＥ，Ｇの</a:t>
            </a:r>
            <a:r>
              <a:rPr lang="en-US" altLang="ja-JP" sz="2300" b="1" dirty="0">
                <a:latin typeface="Meiryo UI" panose="020B0604030504040204" pitchFamily="50" charset="-128"/>
                <a:ea typeface="Meiryo UI" panose="020B0604030504040204" pitchFamily="50" charset="-128"/>
                <a:cs typeface="Meiryo UI" panose="020B0604030504040204" pitchFamily="50" charset="-128"/>
              </a:rPr>
              <a:t>2</a:t>
            </a:r>
            <a:r>
              <a:rPr lang="ja-JP" altLang="en-US" sz="2300" b="1" dirty="0">
                <a:latin typeface="Meiryo UI" panose="020B0604030504040204" pitchFamily="50" charset="-128"/>
                <a:ea typeface="Meiryo UI" panose="020B0604030504040204" pitchFamily="50" charset="-128"/>
                <a:cs typeface="Meiryo UI" panose="020B0604030504040204" pitchFamily="50" charset="-128"/>
              </a:rPr>
              <a:t>ポジションを追加</a:t>
            </a:r>
            <a:endParaRPr lang="en-US" altLang="ja-JP" sz="23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23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2300" b="1" u="sng" dirty="0">
                <a:latin typeface="Meiryo UI" panose="020B0604030504040204" pitchFamily="50" charset="-128"/>
                <a:ea typeface="Meiryo UI" panose="020B0604030504040204" pitchFamily="50" charset="-128"/>
                <a:cs typeface="Meiryo UI" panose="020B0604030504040204" pitchFamily="50" charset="-128"/>
              </a:rPr>
              <a:t>Ｃポジションの新規会員紹介料⇒　Ａ</a:t>
            </a:r>
            <a:endParaRPr lang="en-US" altLang="ja-JP" sz="23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23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2300" b="1" u="sng" dirty="0">
                <a:latin typeface="Meiryo UI" panose="020B0604030504040204" pitchFamily="50" charset="-128"/>
                <a:ea typeface="Meiryo UI" panose="020B0604030504040204" pitchFamily="50" charset="-128"/>
                <a:cs typeface="Meiryo UI" panose="020B0604030504040204" pitchFamily="50" charset="-128"/>
              </a:rPr>
              <a:t>Ｅ、Ｇポジションの新規会員紹介料⇒　Ｃ</a:t>
            </a:r>
            <a:endParaRPr lang="en-US" altLang="ja-JP" sz="2300" b="1" u="sng"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23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2300" b="1" dirty="0">
                <a:latin typeface="Meiryo UI" panose="020B0604030504040204" pitchFamily="50" charset="-128"/>
                <a:ea typeface="Meiryo UI" panose="020B0604030504040204" pitchFamily="50" charset="-128"/>
                <a:cs typeface="Meiryo UI" panose="020B0604030504040204" pitchFamily="50" charset="-128"/>
              </a:rPr>
              <a:t>お支払条件</a:t>
            </a:r>
            <a:r>
              <a:rPr lang="en-US" altLang="ja-JP" sz="2300" b="1" dirty="0">
                <a:latin typeface="Meiryo UI" panose="020B0604030504040204" pitchFamily="50" charset="-128"/>
                <a:ea typeface="Meiryo UI" panose="020B0604030504040204" pitchFamily="50" charset="-128"/>
                <a:cs typeface="Meiryo UI" panose="020B0604030504040204" pitchFamily="50" charset="-128"/>
              </a:rPr>
              <a:t>】</a:t>
            </a:r>
          </a:p>
          <a:p>
            <a:pPr>
              <a:buClr>
                <a:schemeClr val="accent2"/>
              </a:buClr>
            </a:pPr>
            <a:r>
              <a:rPr lang="ja-JP" altLang="en-US" sz="1600" b="1" u="sng" dirty="0">
                <a:solidFill>
                  <a:srgbClr val="FF0000"/>
                </a:solidFill>
              </a:rPr>
              <a:t>子アカウントがアクティブの際にお支払となります。</a:t>
            </a:r>
            <a:endParaRPr lang="en-US" altLang="ja-JP" sz="1600" b="1" u="sng" dirty="0">
              <a:solidFill>
                <a:srgbClr val="FF0000"/>
              </a:solidFill>
            </a:endParaRPr>
          </a:p>
          <a:p>
            <a:pPr>
              <a:buClr>
                <a:schemeClr val="accent2"/>
              </a:buClr>
            </a:pPr>
            <a:r>
              <a:rPr lang="ja-JP" altLang="en-US" sz="1600" b="1" u="sng" dirty="0">
                <a:solidFill>
                  <a:srgbClr val="FF0000"/>
                </a:solidFill>
              </a:rPr>
              <a:t>途中新規会員が支払い未納になった場合でも支払停止のみで減算はございません。</a:t>
            </a:r>
            <a:endParaRPr lang="en-US" altLang="ja-JP" sz="1600" b="1" dirty="0">
              <a:solidFill>
                <a:srgbClr val="FF0000"/>
              </a:solidFill>
            </a:endParaRPr>
          </a:p>
          <a:p>
            <a:pPr>
              <a:buClr>
                <a:schemeClr val="accent2"/>
              </a:buClr>
            </a:pPr>
            <a:r>
              <a:rPr lang="ja-JP" altLang="en-US" sz="1600" b="1" u="sng" dirty="0">
                <a:solidFill>
                  <a:srgbClr val="FF0000"/>
                </a:solidFill>
              </a:rPr>
              <a:t>最初の更新時に退会された場合アクティブであれば全て支払対象となりますが</a:t>
            </a:r>
            <a:endParaRPr lang="en-US" altLang="ja-JP" sz="1600" b="1" u="sng" dirty="0">
              <a:solidFill>
                <a:srgbClr val="FF0000"/>
              </a:solidFill>
            </a:endParaRPr>
          </a:p>
          <a:p>
            <a:pPr>
              <a:buClr>
                <a:schemeClr val="accent2"/>
              </a:buClr>
            </a:pPr>
            <a:r>
              <a:rPr lang="ja-JP" altLang="en-US" sz="1600" b="1" u="sng" dirty="0">
                <a:solidFill>
                  <a:srgbClr val="FF0000"/>
                </a:solidFill>
              </a:rPr>
              <a:t>未納の状態で退会された場合はご紹介料についてアクティブだった期間</a:t>
            </a:r>
            <a:r>
              <a:rPr lang="en-US" altLang="ja-JP" sz="1600" b="1" u="sng" dirty="0">
                <a:solidFill>
                  <a:srgbClr val="FF0000"/>
                </a:solidFill>
              </a:rPr>
              <a:t>×</a:t>
            </a:r>
            <a:r>
              <a:rPr lang="ja-JP" altLang="en-US" sz="1600" b="1" u="sng" dirty="0">
                <a:solidFill>
                  <a:srgbClr val="FF0000"/>
                </a:solidFill>
              </a:rPr>
              <a:t>２，０００円となります</a:t>
            </a:r>
            <a:endParaRPr lang="en-US" altLang="ja-JP" sz="1600" b="1" u="sng" dirty="0">
              <a:solidFill>
                <a:srgbClr val="FF0000"/>
              </a:solidFill>
            </a:endParaRPr>
          </a:p>
          <a:p>
            <a:endParaRPr lang="en-US" altLang="ja-JP" sz="2300" b="1" u="sng"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6" name="図 5">
            <a:extLst>
              <a:ext uri="{FF2B5EF4-FFF2-40B4-BE49-F238E27FC236}">
                <a16:creationId xmlns:a16="http://schemas.microsoft.com/office/drawing/2014/main" id="{2CFB3772-4879-4D12-B76C-F9C29F9B394C}"/>
              </a:ext>
            </a:extLst>
          </p:cNvPr>
          <p:cNvPicPr>
            <a:picLocks noChangeAspect="1"/>
          </p:cNvPicPr>
          <p:nvPr/>
        </p:nvPicPr>
        <p:blipFill>
          <a:blip r:embed="rId4"/>
          <a:stretch>
            <a:fillRect/>
          </a:stretch>
        </p:blipFill>
        <p:spPr>
          <a:xfrm>
            <a:off x="-1" y="1693506"/>
            <a:ext cx="2919369" cy="3683581"/>
          </a:xfrm>
          <a:prstGeom prst="rect">
            <a:avLst/>
          </a:prstGeom>
        </p:spPr>
      </p:pic>
    </p:spTree>
    <p:extLst>
      <p:ext uri="{BB962C8B-B14F-4D97-AF65-F5344CB8AC3E}">
        <p14:creationId xmlns:p14="http://schemas.microsoft.com/office/powerpoint/2010/main" val="377255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3">
                                            <p:txEl>
                                              <p:pRg st="3" end="3"/>
                                            </p:txEl>
                                          </p:spTgt>
                                        </p:tgtEl>
                                        <p:attrNameLst>
                                          <p:attrName>style.visibility</p:attrName>
                                        </p:attrNameLst>
                                      </p:cBhvr>
                                      <p:to>
                                        <p:strVal val="visible"/>
                                      </p:to>
                                    </p:set>
                                    <p:animEffect transition="in" filter="randombar(horizontal)">
                                      <p:cBhvr>
                                        <p:cTn id="17" dur="500"/>
                                        <p:tgtEl>
                                          <p:spTgt spid="3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3">
                                            <p:txEl>
                                              <p:pRg st="4" end="4"/>
                                            </p:txEl>
                                          </p:spTgt>
                                        </p:tgtEl>
                                        <p:attrNameLst>
                                          <p:attrName>style.visibility</p:attrName>
                                        </p:attrNameLst>
                                      </p:cBhvr>
                                      <p:to>
                                        <p:strVal val="visible"/>
                                      </p:to>
                                    </p:set>
                                    <p:animEffect transition="in" filter="randombar(horizontal)">
                                      <p:cBhvr>
                                        <p:cTn id="22" dur="500"/>
                                        <p:tgtEl>
                                          <p:spTgt spid="3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3">
                                            <p:txEl>
                                              <p:pRg st="5" end="5"/>
                                            </p:txEl>
                                          </p:spTgt>
                                        </p:tgtEl>
                                        <p:attrNameLst>
                                          <p:attrName>style.visibility</p:attrName>
                                        </p:attrNameLst>
                                      </p:cBhvr>
                                      <p:to>
                                        <p:strVal val="visible"/>
                                      </p:to>
                                    </p:set>
                                    <p:animEffect transition="in" filter="randombar(horizontal)">
                                      <p:cBhvr>
                                        <p:cTn id="27" dur="500"/>
                                        <p:tgtEl>
                                          <p:spTgt spid="3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build="p"/>
      <p:bldP spid="33" grpId="0" build="p"/>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1ABE11BF-33A5-4653-A144-CCCBACF58C30}"/>
              </a:ext>
            </a:extLst>
          </p:cNvPr>
          <p:cNvSpPr>
            <a:spLocks noGrp="1"/>
          </p:cNvSpPr>
          <p:nvPr>
            <p:ph type="title"/>
          </p:nvPr>
        </p:nvSpPr>
        <p:spPr/>
        <p:txBody>
          <a:bodyPr rtlCol="0"/>
          <a:lstStyle/>
          <a:p>
            <a:pPr rtl="0"/>
            <a:r>
              <a:rPr lang="ja-JP" altLang="en-US" dirty="0">
                <a:latin typeface="Meiryo UI" panose="020B0604030504040204" pitchFamily="50" charset="-128"/>
                <a:ea typeface="Meiryo UI" panose="020B0604030504040204" pitchFamily="50" charset="-128"/>
              </a:rPr>
              <a:t>協会情報</a:t>
            </a:r>
          </a:p>
        </p:txBody>
      </p:sp>
      <p:sp>
        <p:nvSpPr>
          <p:cNvPr id="9" name="テキスト プレースホルダー 8">
            <a:extLst>
              <a:ext uri="{FF2B5EF4-FFF2-40B4-BE49-F238E27FC236}">
                <a16:creationId xmlns:a16="http://schemas.microsoft.com/office/drawing/2014/main" id="{53469036-D1FB-4164-96AE-B6D8CECCFC96}"/>
              </a:ext>
            </a:extLst>
          </p:cNvPr>
          <p:cNvSpPr>
            <a:spLocks noGrp="1"/>
          </p:cNvSpPr>
          <p:nvPr>
            <p:ph type="body" sz="quarter" idx="13"/>
          </p:nvPr>
        </p:nvSpPr>
        <p:spPr>
          <a:xfrm>
            <a:off x="1360539" y="2702959"/>
            <a:ext cx="7342631" cy="865523"/>
          </a:xfrm>
        </p:spPr>
        <p:txBody>
          <a:bodyPr rtlCol="0"/>
          <a:lstStyle/>
          <a:p>
            <a:pPr rtl="0"/>
            <a:r>
              <a:rPr lang="ja-JP" altLang="en-US" b="1" dirty="0">
                <a:latin typeface="Meiryo UI" panose="020B0604030504040204" pitchFamily="50" charset="-128"/>
                <a:ea typeface="Meiryo UI" panose="020B0604030504040204" pitchFamily="50" charset="-128"/>
              </a:rPr>
              <a:t>一般社団法人Ｍ</a:t>
            </a:r>
            <a:r>
              <a:rPr lang="en-US" altLang="ja-JP" b="1" dirty="0">
                <a:latin typeface="Meiryo UI" panose="020B0604030504040204" pitchFamily="50" charset="-128"/>
                <a:ea typeface="Meiryo UI" panose="020B0604030504040204" pitchFamily="50" charset="-128"/>
              </a:rPr>
              <a:t>.S.R</a:t>
            </a:r>
            <a:r>
              <a:rPr lang="ja-JP" altLang="en-US" b="1" dirty="0">
                <a:latin typeface="Meiryo UI" panose="020B0604030504040204" pitchFamily="50" charset="-128"/>
                <a:ea typeface="Meiryo UI" panose="020B0604030504040204" pitchFamily="50" charset="-128"/>
              </a:rPr>
              <a:t>協会</a:t>
            </a:r>
            <a:endParaRPr lang="en-US" altLang="ja-JP" b="1" dirty="0">
              <a:latin typeface="Meiryo UI" panose="020B0604030504040204" pitchFamily="50" charset="-128"/>
              <a:ea typeface="Meiryo UI" panose="020B0604030504040204" pitchFamily="50" charset="-128"/>
            </a:endParaRPr>
          </a:p>
          <a:p>
            <a:r>
              <a:rPr lang="en-US" altLang="ja-JP" sz="1200" dirty="0"/>
              <a:t>a general incorporated</a:t>
            </a:r>
            <a:r>
              <a:rPr lang="ja-JP" altLang="en-US" sz="1200" dirty="0"/>
              <a:t>　Ｍ</a:t>
            </a:r>
            <a:r>
              <a:rPr lang="en-US" altLang="ja-JP" sz="1200" dirty="0"/>
              <a:t>.</a:t>
            </a:r>
            <a:r>
              <a:rPr lang="ja-JP" altLang="en-US" sz="1200" dirty="0"/>
              <a:t>Ｓ</a:t>
            </a:r>
            <a:r>
              <a:rPr lang="en-US" altLang="ja-JP" sz="1200" dirty="0"/>
              <a:t>.</a:t>
            </a:r>
            <a:r>
              <a:rPr lang="ja-JP" altLang="en-US" sz="1200" dirty="0"/>
              <a:t>Ｒ</a:t>
            </a:r>
            <a:r>
              <a:rPr lang="en-US" altLang="ja-JP" sz="1200" dirty="0"/>
              <a:t> association</a:t>
            </a:r>
            <a:endParaRPr lang="en-US" altLang="ja-JP" sz="1200" dirty="0">
              <a:latin typeface="Meiryo UI" panose="020B0604030504040204" pitchFamily="50" charset="-128"/>
              <a:ea typeface="Meiryo UI" panose="020B0604030504040204" pitchFamily="50" charset="-128"/>
            </a:endParaRPr>
          </a:p>
        </p:txBody>
      </p:sp>
      <p:sp>
        <p:nvSpPr>
          <p:cNvPr id="7" name="コンテンツ プレースホルダー 6">
            <a:extLst>
              <a:ext uri="{FF2B5EF4-FFF2-40B4-BE49-F238E27FC236}">
                <a16:creationId xmlns:a16="http://schemas.microsoft.com/office/drawing/2014/main" id="{2482DBEC-EE72-4155-ACC5-87E80C5606A9}"/>
              </a:ext>
            </a:extLst>
          </p:cNvPr>
          <p:cNvSpPr>
            <a:spLocks noGrp="1"/>
          </p:cNvSpPr>
          <p:nvPr>
            <p:ph idx="1"/>
          </p:nvPr>
        </p:nvSpPr>
        <p:spPr>
          <a:xfrm>
            <a:off x="531378" y="3196915"/>
            <a:ext cx="6388615" cy="2958275"/>
          </a:xfrm>
        </p:spPr>
        <p:txBody>
          <a:bodyPr rtlCol="0">
            <a:normAutofit/>
          </a:bodyPr>
          <a:lstStyle/>
          <a:p>
            <a:pPr marL="0" lvl="0" indent="0" rtl="0">
              <a:lnSpc>
                <a:spcPct val="100000"/>
              </a:lnSpc>
              <a:buNone/>
            </a:pPr>
            <a:r>
              <a:rPr lang="en-US" altLang="ja-JP" dirty="0">
                <a:latin typeface="Meiryo UI" panose="020B0604030504040204" pitchFamily="50" charset="-128"/>
                <a:ea typeface="Meiryo UI" panose="020B0604030504040204" pitchFamily="50" charset="-128"/>
              </a:rPr>
              <a:t> </a:t>
            </a:r>
          </a:p>
          <a:p>
            <a:pPr lvl="0" rtl="0">
              <a:lnSpc>
                <a:spcPct val="100000"/>
              </a:lnSpc>
            </a:pPr>
            <a:r>
              <a:rPr lang="ja-JP" altLang="en-US" dirty="0"/>
              <a:t>代表理事　福田　聖也</a:t>
            </a:r>
            <a:r>
              <a:rPr lang="en-US" altLang="ja-JP" dirty="0">
                <a:latin typeface="Meiryo UI" panose="020B0604030504040204" pitchFamily="50" charset="-128"/>
                <a:ea typeface="Meiryo UI" panose="020B0604030504040204" pitchFamily="50" charset="-128"/>
              </a:rPr>
              <a:t> </a:t>
            </a:r>
          </a:p>
          <a:p>
            <a:pPr lvl="0" rtl="0">
              <a:lnSpc>
                <a:spcPct val="100000"/>
              </a:lnSpc>
            </a:pPr>
            <a:r>
              <a:rPr lang="ja-JP" altLang="en-US" dirty="0">
                <a:latin typeface="Meiryo UI" panose="020B0604030504040204" pitchFamily="50" charset="-128"/>
                <a:ea typeface="Meiryo UI" panose="020B0604030504040204" pitchFamily="50" charset="-128"/>
              </a:rPr>
              <a:t>〒</a:t>
            </a:r>
            <a:r>
              <a:rPr lang="en-US" altLang="ja-JP" dirty="0">
                <a:latin typeface="Meiryo UI" panose="020B0604030504040204" pitchFamily="50" charset="-128"/>
                <a:ea typeface="Meiryo UI" panose="020B0604030504040204" pitchFamily="50" charset="-128"/>
              </a:rPr>
              <a:t>810-0001</a:t>
            </a:r>
          </a:p>
          <a:p>
            <a:pPr marL="0" lvl="0" indent="0" rtl="0">
              <a:lnSpc>
                <a:spcPct val="100000"/>
              </a:lnSpc>
              <a:buNone/>
            </a:pPr>
            <a:r>
              <a:rPr lang="ja-JP" altLang="en-US" dirty="0"/>
              <a:t>　　　福岡県福岡市中央区天神</a:t>
            </a:r>
            <a:r>
              <a:rPr lang="en-US" altLang="ja-JP" dirty="0"/>
              <a:t>2-3-10-310</a:t>
            </a:r>
          </a:p>
          <a:p>
            <a:pPr marL="0" lvl="0" indent="0" rtl="0">
              <a:lnSpc>
                <a:spcPct val="100000"/>
              </a:lnSpc>
              <a:buNone/>
            </a:pPr>
            <a:r>
              <a:rPr lang="ja-JP" altLang="en-US" dirty="0"/>
              <a:t>　ＴＥＬ：</a:t>
            </a:r>
            <a:r>
              <a:rPr lang="en-US" altLang="ja-JP" dirty="0"/>
              <a:t>092-753-6300</a:t>
            </a:r>
            <a:endParaRPr lang="en-US" altLang="ja-JP" dirty="0">
              <a:latin typeface="Meiryo UI" panose="020B0604030504040204" pitchFamily="50" charset="-128"/>
              <a:ea typeface="Meiryo UI" panose="020B0604030504040204" pitchFamily="50" charset="-128"/>
            </a:endParaRPr>
          </a:p>
          <a:p>
            <a:pPr lvl="0" rtl="0">
              <a:lnSpc>
                <a:spcPct val="100000"/>
              </a:lnSpc>
            </a:pPr>
            <a:r>
              <a:rPr lang="ja-JP" altLang="en-US" dirty="0"/>
              <a:t>設立日　</a:t>
            </a:r>
            <a:r>
              <a:rPr lang="en-US" altLang="ja-JP" dirty="0"/>
              <a:t>2019</a:t>
            </a:r>
            <a:r>
              <a:rPr lang="ja-JP" altLang="en-US" dirty="0"/>
              <a:t>年</a:t>
            </a:r>
            <a:r>
              <a:rPr lang="en-US" altLang="ja-JP" dirty="0"/>
              <a:t>10</a:t>
            </a:r>
            <a:r>
              <a:rPr lang="ja-JP" altLang="en-US" dirty="0"/>
              <a:t>月</a:t>
            </a:r>
            <a:r>
              <a:rPr lang="en-US" altLang="ja-JP" dirty="0"/>
              <a:t>10</a:t>
            </a:r>
            <a:r>
              <a:rPr lang="ja-JP" altLang="en-US" dirty="0"/>
              <a:t>日</a:t>
            </a:r>
            <a:r>
              <a:rPr lang="en-US" altLang="ja-JP" dirty="0">
                <a:latin typeface="Meiryo UI" panose="020B0604030504040204" pitchFamily="50" charset="-128"/>
                <a:ea typeface="Meiryo UI" panose="020B0604030504040204" pitchFamily="50" charset="-128"/>
              </a:rPr>
              <a:t> </a:t>
            </a:r>
          </a:p>
        </p:txBody>
      </p:sp>
      <p:pic>
        <p:nvPicPr>
          <p:cNvPr id="13" name="図プレースホルダー 12" title="地平線">
            <a:extLst>
              <a:ext uri="{FF2B5EF4-FFF2-40B4-BE49-F238E27FC236}">
                <a16:creationId xmlns:a16="http://schemas.microsoft.com/office/drawing/2014/main" id="{066FE296-3466-420F-AD6C-D3A37B973B7D}"/>
              </a:ext>
            </a:extLst>
          </p:cNvPr>
          <p:cNvPicPr>
            <a:picLocks noGrp="1" noChangeAspect="1"/>
          </p:cNvPicPr>
          <p:nvPr>
            <p:ph type="pic" sz="quarter" idx="10"/>
          </p:nvPr>
        </p:nvPicPr>
        <p:blipFill rotWithShape="1">
          <a:blip r:embed="rId3"/>
          <a:srcRect l="23313" r="23313"/>
          <a:stretch/>
        </p:blipFill>
        <p:spPr/>
      </p:pic>
      <p:sp>
        <p:nvSpPr>
          <p:cNvPr id="12" name="スライド番号プレースホルダー 11">
            <a:extLst>
              <a:ext uri="{FF2B5EF4-FFF2-40B4-BE49-F238E27FC236}">
                <a16:creationId xmlns:a16="http://schemas.microsoft.com/office/drawing/2014/main" id="{FBA1BB58-7555-4382-B178-7ED04E137E77}"/>
              </a:ext>
            </a:extLst>
          </p:cNvPr>
          <p:cNvSpPr>
            <a:spLocks noGrp="1"/>
          </p:cNvSpPr>
          <p:nvPr>
            <p:ph type="sldNum" sz="quarter" idx="15"/>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2</a:t>
            </a:fld>
            <a:endParaRPr lang="ja-JP" altLang="en-US"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E09F79C7-4718-41B3-816F-EE54B0C74B7B}"/>
              </a:ext>
            </a:extLst>
          </p:cNvPr>
          <p:cNvPicPr>
            <a:picLocks noChangeAspect="1"/>
          </p:cNvPicPr>
          <p:nvPr/>
        </p:nvPicPr>
        <p:blipFill>
          <a:blip r:embed="rId4"/>
          <a:stretch>
            <a:fillRect/>
          </a:stretch>
        </p:blipFill>
        <p:spPr>
          <a:xfrm>
            <a:off x="573439" y="2607362"/>
            <a:ext cx="704310" cy="710329"/>
          </a:xfrm>
          <a:prstGeom prst="rect">
            <a:avLst/>
          </a:prstGeom>
        </p:spPr>
      </p:pic>
    </p:spTree>
    <p:extLst>
      <p:ext uri="{BB962C8B-B14F-4D97-AF65-F5344CB8AC3E}">
        <p14:creationId xmlns:p14="http://schemas.microsoft.com/office/powerpoint/2010/main" val="972005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ipe(down)">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wipe(down)">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 calcmode="lin" valueType="num">
                                      <p:cBhvr>
                                        <p:cTn id="22"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24" dur="500"/>
                                        <p:tgtEl>
                                          <p:spTgt spid="7">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anim calcmode="lin" valueType="num">
                                      <p:cBhvr>
                                        <p:cTn id="29"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30" dur="5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31" dur="500"/>
                                        <p:tgtEl>
                                          <p:spTgt spid="7">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7">
                                            <p:txEl>
                                              <p:pRg st="2" end="2"/>
                                            </p:txEl>
                                          </p:spTgt>
                                        </p:tgtEl>
                                        <p:attrNameLst>
                                          <p:attrName>style.visibility</p:attrName>
                                        </p:attrNameLst>
                                      </p:cBhvr>
                                      <p:to>
                                        <p:strVal val="visible"/>
                                      </p:to>
                                    </p:set>
                                    <p:anim calcmode="lin" valueType="num">
                                      <p:cBhvr>
                                        <p:cTn id="36"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37" dur="500" fill="hold"/>
                                        <p:tgtEl>
                                          <p:spTgt spid="7">
                                            <p:txEl>
                                              <p:pRg st="2" end="2"/>
                                            </p:txEl>
                                          </p:spTgt>
                                        </p:tgtEl>
                                        <p:attrNameLst>
                                          <p:attrName>ppt_h</p:attrName>
                                        </p:attrNameLst>
                                      </p:cBhvr>
                                      <p:tavLst>
                                        <p:tav tm="0">
                                          <p:val>
                                            <p:fltVal val="0"/>
                                          </p:val>
                                        </p:tav>
                                        <p:tav tm="100000">
                                          <p:val>
                                            <p:strVal val="#ppt_h"/>
                                          </p:val>
                                        </p:tav>
                                      </p:tavLst>
                                    </p:anim>
                                    <p:animEffect transition="in" filter="fade">
                                      <p:cBhvr>
                                        <p:cTn id="38" dur="500"/>
                                        <p:tgtEl>
                                          <p:spTgt spid="7">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7">
                                            <p:txEl>
                                              <p:pRg st="3" end="3"/>
                                            </p:txEl>
                                          </p:spTgt>
                                        </p:tgtEl>
                                        <p:attrNameLst>
                                          <p:attrName>style.visibility</p:attrName>
                                        </p:attrNameLst>
                                      </p:cBhvr>
                                      <p:to>
                                        <p:strVal val="visible"/>
                                      </p:to>
                                    </p:set>
                                    <p:anim calcmode="lin" valueType="num">
                                      <p:cBhvr>
                                        <p:cTn id="43"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44" dur="500" fill="hold"/>
                                        <p:tgtEl>
                                          <p:spTgt spid="7">
                                            <p:txEl>
                                              <p:pRg st="3" end="3"/>
                                            </p:txEl>
                                          </p:spTgt>
                                        </p:tgtEl>
                                        <p:attrNameLst>
                                          <p:attrName>ppt_h</p:attrName>
                                        </p:attrNameLst>
                                      </p:cBhvr>
                                      <p:tavLst>
                                        <p:tav tm="0">
                                          <p:val>
                                            <p:fltVal val="0"/>
                                          </p:val>
                                        </p:tav>
                                        <p:tav tm="100000">
                                          <p:val>
                                            <p:strVal val="#ppt_h"/>
                                          </p:val>
                                        </p:tav>
                                      </p:tavLst>
                                    </p:anim>
                                    <p:animEffect transition="in" filter="fade">
                                      <p:cBhvr>
                                        <p:cTn id="45" dur="500"/>
                                        <p:tgtEl>
                                          <p:spTgt spid="7">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7">
                                            <p:txEl>
                                              <p:pRg st="4" end="4"/>
                                            </p:txEl>
                                          </p:spTgt>
                                        </p:tgtEl>
                                        <p:attrNameLst>
                                          <p:attrName>style.visibility</p:attrName>
                                        </p:attrNameLst>
                                      </p:cBhvr>
                                      <p:to>
                                        <p:strVal val="visible"/>
                                      </p:to>
                                    </p:set>
                                    <p:anim calcmode="lin" valueType="num">
                                      <p:cBhvr>
                                        <p:cTn id="50" dur="500" fill="hold"/>
                                        <p:tgtEl>
                                          <p:spTgt spid="7">
                                            <p:txEl>
                                              <p:pRg st="4" end="4"/>
                                            </p:txEl>
                                          </p:spTgt>
                                        </p:tgtEl>
                                        <p:attrNameLst>
                                          <p:attrName>ppt_w</p:attrName>
                                        </p:attrNameLst>
                                      </p:cBhvr>
                                      <p:tavLst>
                                        <p:tav tm="0">
                                          <p:val>
                                            <p:fltVal val="0"/>
                                          </p:val>
                                        </p:tav>
                                        <p:tav tm="100000">
                                          <p:val>
                                            <p:strVal val="#ppt_w"/>
                                          </p:val>
                                        </p:tav>
                                      </p:tavLst>
                                    </p:anim>
                                    <p:anim calcmode="lin" valueType="num">
                                      <p:cBhvr>
                                        <p:cTn id="51" dur="500" fill="hold"/>
                                        <p:tgtEl>
                                          <p:spTgt spid="7">
                                            <p:txEl>
                                              <p:pRg st="4" end="4"/>
                                            </p:txEl>
                                          </p:spTgt>
                                        </p:tgtEl>
                                        <p:attrNameLst>
                                          <p:attrName>ppt_h</p:attrName>
                                        </p:attrNameLst>
                                      </p:cBhvr>
                                      <p:tavLst>
                                        <p:tav tm="0">
                                          <p:val>
                                            <p:fltVal val="0"/>
                                          </p:val>
                                        </p:tav>
                                        <p:tav tm="100000">
                                          <p:val>
                                            <p:strVal val="#ppt_h"/>
                                          </p:val>
                                        </p:tav>
                                      </p:tavLst>
                                    </p:anim>
                                    <p:animEffect transition="in" filter="fade">
                                      <p:cBhvr>
                                        <p:cTn id="52" dur="500"/>
                                        <p:tgtEl>
                                          <p:spTgt spid="7">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7">
                                            <p:txEl>
                                              <p:pRg st="5" end="5"/>
                                            </p:txEl>
                                          </p:spTgt>
                                        </p:tgtEl>
                                        <p:attrNameLst>
                                          <p:attrName>style.visibility</p:attrName>
                                        </p:attrNameLst>
                                      </p:cBhvr>
                                      <p:to>
                                        <p:strVal val="visible"/>
                                      </p:to>
                                    </p:set>
                                    <p:anim calcmode="lin" valueType="num">
                                      <p:cBhvr>
                                        <p:cTn id="57" dur="500" fill="hold"/>
                                        <p:tgtEl>
                                          <p:spTgt spid="7">
                                            <p:txEl>
                                              <p:pRg st="5" end="5"/>
                                            </p:txEl>
                                          </p:spTgt>
                                        </p:tgtEl>
                                        <p:attrNameLst>
                                          <p:attrName>ppt_w</p:attrName>
                                        </p:attrNameLst>
                                      </p:cBhvr>
                                      <p:tavLst>
                                        <p:tav tm="0">
                                          <p:val>
                                            <p:fltVal val="0"/>
                                          </p:val>
                                        </p:tav>
                                        <p:tav tm="100000">
                                          <p:val>
                                            <p:strVal val="#ppt_w"/>
                                          </p:val>
                                        </p:tav>
                                      </p:tavLst>
                                    </p:anim>
                                    <p:anim calcmode="lin" valueType="num">
                                      <p:cBhvr>
                                        <p:cTn id="58" dur="500" fill="hold"/>
                                        <p:tgtEl>
                                          <p:spTgt spid="7">
                                            <p:txEl>
                                              <p:pRg st="5" end="5"/>
                                            </p:txEl>
                                          </p:spTgt>
                                        </p:tgtEl>
                                        <p:attrNameLst>
                                          <p:attrName>ppt_h</p:attrName>
                                        </p:attrNameLst>
                                      </p:cBhvr>
                                      <p:tavLst>
                                        <p:tav tm="0">
                                          <p:val>
                                            <p:fltVal val="0"/>
                                          </p:val>
                                        </p:tav>
                                        <p:tav tm="100000">
                                          <p:val>
                                            <p:strVal val="#ppt_h"/>
                                          </p:val>
                                        </p:tav>
                                      </p:tavLst>
                                    </p:anim>
                                    <p:animEffect transition="in" filter="fade">
                                      <p:cBhvr>
                                        <p:cTn id="59"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build="p"/>
      <p:bldP spid="7"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lstStyle/>
          <a:p>
            <a:pPr rtl="0"/>
            <a:r>
              <a:rPr lang="ja-JP" altLang="en-US" dirty="0">
                <a:latin typeface="Meiryo UI" panose="020B0604030504040204" pitchFamily="50" charset="-128"/>
                <a:ea typeface="Meiryo UI" panose="020B0604030504040204" pitchFamily="50" charset="-128"/>
              </a:rPr>
              <a:t>達成金①</a:t>
            </a:r>
          </a:p>
        </p:txBody>
      </p:sp>
      <p:sp>
        <p:nvSpPr>
          <p:cNvPr id="17" name="テキスト プレースホルダー 18">
            <a:extLst>
              <a:ext uri="{FF2B5EF4-FFF2-40B4-BE49-F238E27FC236}">
                <a16:creationId xmlns:a16="http://schemas.microsoft.com/office/drawing/2014/main" id="{D7CE36F2-C321-46C5-AFD9-00917224D390}"/>
              </a:ext>
            </a:extLst>
          </p:cNvPr>
          <p:cNvSpPr>
            <a:spLocks noGrp="1"/>
          </p:cNvSpPr>
          <p:nvPr>
            <p:ph type="body" sz="quarter" idx="16"/>
          </p:nvPr>
        </p:nvSpPr>
        <p:spPr>
          <a:xfrm>
            <a:off x="528242" y="1152209"/>
            <a:ext cx="7368596" cy="608895"/>
          </a:xfrm>
        </p:spPr>
        <p:txBody>
          <a:bodyPr rtlCol="0"/>
          <a:lstStyle/>
          <a:p>
            <a:r>
              <a:rPr lang="en-US" altLang="ja-JP" dirty="0"/>
              <a:t>Achievement money</a:t>
            </a:r>
            <a:r>
              <a:rPr lang="ja-JP" altLang="en-US" dirty="0"/>
              <a:t>①</a:t>
            </a:r>
            <a:endParaRPr lang="en-US" altLang="ja-JP" dirty="0">
              <a:latin typeface="Meiryo UI" panose="020B0604030504040204" pitchFamily="50" charset="-128"/>
              <a:ea typeface="Meiryo UI" panose="020B0604030504040204" pitchFamily="50" charset="-128"/>
            </a:endParaRPr>
          </a:p>
        </p:txBody>
      </p:sp>
      <p:sp>
        <p:nvSpPr>
          <p:cNvPr id="33" name="テキスト プレースホルダー 32">
            <a:extLst>
              <a:ext uri="{FF2B5EF4-FFF2-40B4-BE49-F238E27FC236}">
                <a16:creationId xmlns:a16="http://schemas.microsoft.com/office/drawing/2014/main" id="{7CFD0302-279C-8A48-9E27-AD5B08D6501E}"/>
              </a:ext>
            </a:extLst>
          </p:cNvPr>
          <p:cNvSpPr>
            <a:spLocks noGrp="1"/>
          </p:cNvSpPr>
          <p:nvPr>
            <p:ph type="body" sz="quarter" idx="19"/>
          </p:nvPr>
        </p:nvSpPr>
        <p:spPr>
          <a:xfrm>
            <a:off x="720157" y="1651435"/>
            <a:ext cx="11089555" cy="4873351"/>
          </a:xfrm>
        </p:spPr>
        <p:txBody>
          <a:bodyPr rtlCol="0"/>
          <a:lstStyle/>
          <a:p>
            <a:r>
              <a:rPr lang="ja-JP" altLang="en-US" b="1" dirty="0"/>
              <a:t>年に</a:t>
            </a:r>
            <a:r>
              <a:rPr lang="en-US" altLang="ja-JP" b="1" dirty="0"/>
              <a:t>2</a:t>
            </a:r>
            <a:r>
              <a:rPr lang="ja-JP" altLang="en-US" b="1" dirty="0"/>
              <a:t>回、会費</a:t>
            </a:r>
            <a:r>
              <a:rPr lang="en-US" altLang="ja-JP" b="1" dirty="0"/>
              <a:t>50</a:t>
            </a:r>
            <a:r>
              <a:rPr lang="ja-JP" altLang="en-US" b="1" dirty="0"/>
              <a:t>％還元のうち未還元分を会員に一括で還元いたします</a:t>
            </a:r>
            <a:endParaRPr lang="ja-JP" altLang="en-US" sz="3200" dirty="0"/>
          </a:p>
          <a:p>
            <a:r>
              <a:rPr lang="ja-JP" altLang="en-US" sz="1800" dirty="0"/>
              <a:t>前期　４月～９月　　</a:t>
            </a:r>
            <a:r>
              <a:rPr lang="en-US" altLang="ja-JP" sz="1800" b="1" u="sng" dirty="0">
                <a:solidFill>
                  <a:srgbClr val="FF0000"/>
                </a:solidFill>
              </a:rPr>
              <a:t>11</a:t>
            </a:r>
            <a:r>
              <a:rPr lang="ja-JP" altLang="en-US" sz="1800" b="1" u="sng" dirty="0">
                <a:solidFill>
                  <a:srgbClr val="FF0000"/>
                </a:solidFill>
              </a:rPr>
              <a:t>月のボーナス支払い日に支給</a:t>
            </a:r>
          </a:p>
          <a:p>
            <a:r>
              <a:rPr lang="ja-JP" altLang="en-US" sz="1800" dirty="0"/>
              <a:t>後期　１０月～３月　</a:t>
            </a:r>
            <a:r>
              <a:rPr lang="ja-JP" altLang="en-US" sz="1800" b="1" u="sng" dirty="0">
                <a:solidFill>
                  <a:srgbClr val="FF0000"/>
                </a:solidFill>
              </a:rPr>
              <a:t>５月のボーナス支払い日に支給</a:t>
            </a:r>
            <a:endParaRPr lang="ja-JP" altLang="en-US" sz="1050" b="1" u="sng" dirty="0">
              <a:solidFill>
                <a:srgbClr val="FF0000"/>
              </a:solidFill>
            </a:endParaRPr>
          </a:p>
          <a:p>
            <a:endParaRPr lang="en-US" altLang="ja-JP" sz="2000" b="1" dirty="0"/>
          </a:p>
          <a:p>
            <a:r>
              <a:rPr lang="ja-JP" altLang="en-US" sz="2000" b="1" dirty="0"/>
              <a:t>達成金の分配方法についてはポイント制度を採用</a:t>
            </a:r>
          </a:p>
          <a:p>
            <a:r>
              <a:rPr lang="en-US" altLang="ja-JP" b="1" dirty="0"/>
              <a:t>【</a:t>
            </a:r>
            <a:r>
              <a:rPr lang="ja-JP" altLang="en-US" b="1" dirty="0"/>
              <a:t>ポイント制度</a:t>
            </a:r>
            <a:r>
              <a:rPr lang="en-US" altLang="ja-JP" b="1" dirty="0"/>
              <a:t>】</a:t>
            </a:r>
          </a:p>
          <a:p>
            <a:r>
              <a:rPr lang="ja-JP" altLang="en-US" dirty="0"/>
              <a:t>前期（後期）の集計期間中に</a:t>
            </a:r>
            <a:endParaRPr lang="en-US" altLang="ja-JP" dirty="0"/>
          </a:p>
          <a:p>
            <a:r>
              <a:rPr lang="ja-JP" altLang="en-US" dirty="0"/>
              <a:t>会員様ご紹介ごとに　</a:t>
            </a:r>
            <a:r>
              <a:rPr lang="ja-JP" altLang="en-US" u="sng" dirty="0">
                <a:solidFill>
                  <a:srgbClr val="FF0000"/>
                </a:solidFill>
              </a:rPr>
              <a:t>２Ｐ</a:t>
            </a:r>
            <a:r>
              <a:rPr lang="ja-JP" altLang="en-US" dirty="0"/>
              <a:t>　獲得</a:t>
            </a:r>
          </a:p>
          <a:p>
            <a:r>
              <a:rPr lang="ja-JP" altLang="en-US" dirty="0"/>
              <a:t>単月で</a:t>
            </a:r>
            <a:r>
              <a:rPr lang="en-US" altLang="ja-JP" dirty="0"/>
              <a:t>100,000</a:t>
            </a:r>
            <a:r>
              <a:rPr lang="ja-JP" altLang="en-US" dirty="0"/>
              <a:t>円の売上ごとに　</a:t>
            </a:r>
            <a:r>
              <a:rPr lang="ja-JP" altLang="en-US" u="sng" dirty="0">
                <a:solidFill>
                  <a:srgbClr val="FF0000"/>
                </a:solidFill>
              </a:rPr>
              <a:t>１Ｐ</a:t>
            </a:r>
            <a:r>
              <a:rPr lang="ja-JP" altLang="en-US" dirty="0"/>
              <a:t>　獲得</a:t>
            </a:r>
            <a:endParaRPr lang="en-US" altLang="ja-JP" dirty="0"/>
          </a:p>
          <a:p>
            <a:r>
              <a:rPr lang="ja-JP" altLang="en-US" dirty="0"/>
              <a:t>集計期間中に獲得した合計ポイントで達成金の額が変動します</a:t>
            </a:r>
          </a:p>
          <a:p>
            <a:br>
              <a:rPr lang="ja-JP" altLang="en-US" sz="1050" dirty="0"/>
            </a:br>
            <a:endParaRPr lang="en-US" altLang="ja-JP" sz="1050" dirty="0">
              <a:latin typeface="Meiryo UI" panose="020B0604030504040204" pitchFamily="50" charset="-128"/>
              <a:ea typeface="Meiryo UI" panose="020B0604030504040204" pitchFamily="50" charset="-128"/>
            </a:endParaRPr>
          </a:p>
          <a:p>
            <a:pPr rtl="0">
              <a:buClr>
                <a:schemeClr val="accent2"/>
              </a:buClr>
            </a:pPr>
            <a:endParaRPr lang="en-US" altLang="ja-JP" sz="1050" dirty="0"/>
          </a:p>
          <a:p>
            <a:pPr rtl="0">
              <a:buClr>
                <a:schemeClr val="accent2"/>
              </a:buClr>
            </a:pPr>
            <a:r>
              <a:rPr lang="ja-JP" altLang="en-US" sz="1050" dirty="0"/>
              <a:t>　</a:t>
            </a:r>
            <a:endParaRPr lang="en-US" altLang="ja-JP" sz="1050" dirty="0"/>
          </a:p>
          <a:p>
            <a:pPr rtl="0">
              <a:buClr>
                <a:schemeClr val="accent2"/>
              </a:buClr>
            </a:pPr>
            <a:r>
              <a:rPr lang="ja-JP" altLang="en-US" sz="1050" dirty="0">
                <a:latin typeface="Meiryo UI" panose="020B0604030504040204" pitchFamily="50" charset="-128"/>
                <a:ea typeface="Meiryo UI" panose="020B0604030504040204" pitchFamily="50" charset="-128"/>
              </a:rPr>
              <a:t>　　　　　　　　　　　</a:t>
            </a:r>
            <a:endParaRPr lang="en-US" altLang="ja-JP" sz="1050" dirty="0">
              <a:latin typeface="Meiryo UI" panose="020B0604030504040204" pitchFamily="50" charset="-128"/>
              <a:ea typeface="Meiryo UI" panose="020B0604030504040204" pitchFamily="50" charset="-128"/>
            </a:endParaRPr>
          </a:p>
          <a:p>
            <a:pPr rtl="0">
              <a:buClr>
                <a:schemeClr val="accent2"/>
              </a:buClr>
            </a:pPr>
            <a:r>
              <a:rPr lang="en-US" altLang="ja-JP" sz="1050" dirty="0">
                <a:latin typeface="Meiryo UI" panose="020B0604030504040204" pitchFamily="50" charset="-128"/>
                <a:ea typeface="Meiryo UI" panose="020B0604030504040204" pitchFamily="50" charset="-128"/>
              </a:rPr>
              <a:t> </a:t>
            </a: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20</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spTree>
    <p:extLst>
      <p:ext uri="{BB962C8B-B14F-4D97-AF65-F5344CB8AC3E}">
        <p14:creationId xmlns:p14="http://schemas.microsoft.com/office/powerpoint/2010/main" val="3173804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3">
                                            <p:txEl>
                                              <p:pRg st="0" end="0"/>
                                            </p:txEl>
                                          </p:spTgt>
                                        </p:tgtEl>
                                        <p:attrNameLst>
                                          <p:attrName>style.visibility</p:attrName>
                                        </p:attrNameLst>
                                      </p:cBhvr>
                                      <p:to>
                                        <p:strVal val="visible"/>
                                      </p:to>
                                    </p:set>
                                    <p:animEffect transition="in" filter="fade">
                                      <p:cBhvr>
                                        <p:cTn id="17" dur="500"/>
                                        <p:tgtEl>
                                          <p:spTgt spid="3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xEl>
                                              <p:pRg st="1" end="1"/>
                                            </p:txEl>
                                          </p:spTgt>
                                        </p:tgtEl>
                                        <p:attrNameLst>
                                          <p:attrName>style.visibility</p:attrName>
                                        </p:attrNameLst>
                                      </p:cBhvr>
                                      <p:to>
                                        <p:strVal val="visible"/>
                                      </p:to>
                                    </p:set>
                                    <p:animEffect transition="in" filter="fade">
                                      <p:cBhvr>
                                        <p:cTn id="22" dur="500"/>
                                        <p:tgtEl>
                                          <p:spTgt spid="3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3">
                                            <p:txEl>
                                              <p:pRg st="2" end="2"/>
                                            </p:txEl>
                                          </p:spTgt>
                                        </p:tgtEl>
                                        <p:attrNameLst>
                                          <p:attrName>style.visibility</p:attrName>
                                        </p:attrNameLst>
                                      </p:cBhvr>
                                      <p:to>
                                        <p:strVal val="visible"/>
                                      </p:to>
                                    </p:set>
                                    <p:animEffect transition="in" filter="fade">
                                      <p:cBhvr>
                                        <p:cTn id="27" dur="500"/>
                                        <p:tgtEl>
                                          <p:spTgt spid="3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3">
                                            <p:txEl>
                                              <p:pRg st="4" end="4"/>
                                            </p:txEl>
                                          </p:spTgt>
                                        </p:tgtEl>
                                        <p:attrNameLst>
                                          <p:attrName>style.visibility</p:attrName>
                                        </p:attrNameLst>
                                      </p:cBhvr>
                                      <p:to>
                                        <p:strVal val="visible"/>
                                      </p:to>
                                    </p:set>
                                    <p:animEffect transition="in" filter="fade">
                                      <p:cBhvr>
                                        <p:cTn id="32" dur="500"/>
                                        <p:tgtEl>
                                          <p:spTgt spid="3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3">
                                            <p:txEl>
                                              <p:pRg st="5" end="5"/>
                                            </p:txEl>
                                          </p:spTgt>
                                        </p:tgtEl>
                                        <p:attrNameLst>
                                          <p:attrName>style.visibility</p:attrName>
                                        </p:attrNameLst>
                                      </p:cBhvr>
                                      <p:to>
                                        <p:strVal val="visible"/>
                                      </p:to>
                                    </p:set>
                                    <p:animEffect transition="in" filter="fade">
                                      <p:cBhvr>
                                        <p:cTn id="37" dur="500"/>
                                        <p:tgtEl>
                                          <p:spTgt spid="3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3">
                                            <p:txEl>
                                              <p:pRg st="6" end="6"/>
                                            </p:txEl>
                                          </p:spTgt>
                                        </p:tgtEl>
                                        <p:attrNameLst>
                                          <p:attrName>style.visibility</p:attrName>
                                        </p:attrNameLst>
                                      </p:cBhvr>
                                      <p:to>
                                        <p:strVal val="visible"/>
                                      </p:to>
                                    </p:set>
                                    <p:animEffect transition="in" filter="fade">
                                      <p:cBhvr>
                                        <p:cTn id="42" dur="500"/>
                                        <p:tgtEl>
                                          <p:spTgt spid="3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3">
                                            <p:txEl>
                                              <p:pRg st="7" end="7"/>
                                            </p:txEl>
                                          </p:spTgt>
                                        </p:tgtEl>
                                        <p:attrNameLst>
                                          <p:attrName>style.visibility</p:attrName>
                                        </p:attrNameLst>
                                      </p:cBhvr>
                                      <p:to>
                                        <p:strVal val="visible"/>
                                      </p:to>
                                    </p:set>
                                    <p:animEffect transition="in" filter="fade">
                                      <p:cBhvr>
                                        <p:cTn id="47" dur="500"/>
                                        <p:tgtEl>
                                          <p:spTgt spid="3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3">
                                            <p:txEl>
                                              <p:pRg st="8" end="8"/>
                                            </p:txEl>
                                          </p:spTgt>
                                        </p:tgtEl>
                                        <p:attrNameLst>
                                          <p:attrName>style.visibility</p:attrName>
                                        </p:attrNameLst>
                                      </p:cBhvr>
                                      <p:to>
                                        <p:strVal val="visible"/>
                                      </p:to>
                                    </p:set>
                                    <p:animEffect transition="in" filter="fade">
                                      <p:cBhvr>
                                        <p:cTn id="52" dur="500"/>
                                        <p:tgtEl>
                                          <p:spTgt spid="3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3">
                                            <p:txEl>
                                              <p:pRg st="9" end="9"/>
                                            </p:txEl>
                                          </p:spTgt>
                                        </p:tgtEl>
                                        <p:attrNameLst>
                                          <p:attrName>style.visibility</p:attrName>
                                        </p:attrNameLst>
                                      </p:cBhvr>
                                      <p:to>
                                        <p:strVal val="visible"/>
                                      </p:to>
                                    </p:set>
                                    <p:animEffect transition="in" filter="fade">
                                      <p:cBhvr>
                                        <p:cTn id="57" dur="500"/>
                                        <p:tgtEl>
                                          <p:spTgt spid="3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3">
                                            <p:txEl>
                                              <p:pRg st="10" end="10"/>
                                            </p:txEl>
                                          </p:spTgt>
                                        </p:tgtEl>
                                        <p:attrNameLst>
                                          <p:attrName>style.visibility</p:attrName>
                                        </p:attrNameLst>
                                      </p:cBhvr>
                                      <p:to>
                                        <p:strVal val="visible"/>
                                      </p:to>
                                    </p:set>
                                    <p:animEffect transition="in" filter="fade">
                                      <p:cBhvr>
                                        <p:cTn id="62" dur="500"/>
                                        <p:tgtEl>
                                          <p:spTgt spid="3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3">
                                            <p:txEl>
                                              <p:pRg st="12" end="12"/>
                                            </p:txEl>
                                          </p:spTgt>
                                        </p:tgtEl>
                                        <p:attrNameLst>
                                          <p:attrName>style.visibility</p:attrName>
                                        </p:attrNameLst>
                                      </p:cBhvr>
                                      <p:to>
                                        <p:strVal val="visible"/>
                                      </p:to>
                                    </p:set>
                                    <p:animEffect transition="in" filter="fade">
                                      <p:cBhvr>
                                        <p:cTn id="67" dur="500"/>
                                        <p:tgtEl>
                                          <p:spTgt spid="3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3">
                                            <p:txEl>
                                              <p:pRg st="13" end="13"/>
                                            </p:txEl>
                                          </p:spTgt>
                                        </p:tgtEl>
                                        <p:attrNameLst>
                                          <p:attrName>style.visibility</p:attrName>
                                        </p:attrNameLst>
                                      </p:cBhvr>
                                      <p:to>
                                        <p:strVal val="visible"/>
                                      </p:to>
                                    </p:set>
                                    <p:animEffect transition="in" filter="fade">
                                      <p:cBhvr>
                                        <p:cTn id="72" dur="500"/>
                                        <p:tgtEl>
                                          <p:spTgt spid="3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3">
                                            <p:txEl>
                                              <p:pRg st="14" end="14"/>
                                            </p:txEl>
                                          </p:spTgt>
                                        </p:tgtEl>
                                        <p:attrNameLst>
                                          <p:attrName>style.visibility</p:attrName>
                                        </p:attrNameLst>
                                      </p:cBhvr>
                                      <p:to>
                                        <p:strVal val="visible"/>
                                      </p:to>
                                    </p:set>
                                    <p:animEffect transition="in" filter="fade">
                                      <p:cBhvr>
                                        <p:cTn id="77" dur="500"/>
                                        <p:tgtEl>
                                          <p:spTgt spid="3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build="p"/>
      <p:bldP spid="3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lstStyle/>
          <a:p>
            <a:pPr rtl="0"/>
            <a:r>
              <a:rPr lang="ja-JP" altLang="en-US" dirty="0">
                <a:latin typeface="Meiryo UI" panose="020B0604030504040204" pitchFamily="50" charset="-128"/>
                <a:ea typeface="Meiryo UI" panose="020B0604030504040204" pitchFamily="50" charset="-128"/>
              </a:rPr>
              <a:t>達成金②</a:t>
            </a:r>
          </a:p>
        </p:txBody>
      </p:sp>
      <p:sp>
        <p:nvSpPr>
          <p:cNvPr id="17" name="テキスト プレースホルダー 18">
            <a:extLst>
              <a:ext uri="{FF2B5EF4-FFF2-40B4-BE49-F238E27FC236}">
                <a16:creationId xmlns:a16="http://schemas.microsoft.com/office/drawing/2014/main" id="{D7CE36F2-C321-46C5-AFD9-00917224D390}"/>
              </a:ext>
            </a:extLst>
          </p:cNvPr>
          <p:cNvSpPr>
            <a:spLocks noGrp="1"/>
          </p:cNvSpPr>
          <p:nvPr>
            <p:ph type="body" sz="quarter" idx="16"/>
          </p:nvPr>
        </p:nvSpPr>
        <p:spPr>
          <a:xfrm>
            <a:off x="528242" y="1152209"/>
            <a:ext cx="7368596" cy="608895"/>
          </a:xfrm>
        </p:spPr>
        <p:txBody>
          <a:bodyPr rtlCol="0"/>
          <a:lstStyle/>
          <a:p>
            <a:r>
              <a:rPr lang="en-US" altLang="ja-JP" dirty="0"/>
              <a:t>Achievement money</a:t>
            </a:r>
            <a:r>
              <a:rPr lang="ja-JP" altLang="en-US" dirty="0"/>
              <a:t>②</a:t>
            </a:r>
            <a:endParaRPr lang="en-US" altLang="ja-JP" dirty="0">
              <a:latin typeface="Meiryo UI" panose="020B0604030504040204" pitchFamily="50" charset="-128"/>
              <a:ea typeface="Meiryo UI" panose="020B0604030504040204" pitchFamily="50" charset="-128"/>
            </a:endParaRPr>
          </a:p>
        </p:txBody>
      </p:sp>
      <p:sp>
        <p:nvSpPr>
          <p:cNvPr id="33" name="テキスト プレースホルダー 32">
            <a:extLst>
              <a:ext uri="{FF2B5EF4-FFF2-40B4-BE49-F238E27FC236}">
                <a16:creationId xmlns:a16="http://schemas.microsoft.com/office/drawing/2014/main" id="{7CFD0302-279C-8A48-9E27-AD5B08D6501E}"/>
              </a:ext>
            </a:extLst>
          </p:cNvPr>
          <p:cNvSpPr>
            <a:spLocks noGrp="1"/>
          </p:cNvSpPr>
          <p:nvPr>
            <p:ph type="body" sz="quarter" idx="19"/>
          </p:nvPr>
        </p:nvSpPr>
        <p:spPr>
          <a:xfrm>
            <a:off x="448933" y="1697929"/>
            <a:ext cx="11089555" cy="4873351"/>
          </a:xfrm>
        </p:spPr>
        <p:txBody>
          <a:bodyPr rtlCol="0"/>
          <a:lstStyle/>
          <a:p>
            <a:r>
              <a:rPr lang="en-US" altLang="ja-JP" sz="2000" b="1" dirty="0"/>
              <a:t>【</a:t>
            </a:r>
            <a:r>
              <a:rPr lang="ja-JP" altLang="en-US" sz="2000" b="1" dirty="0"/>
              <a:t>会費</a:t>
            </a:r>
            <a:r>
              <a:rPr lang="en-US" altLang="ja-JP" sz="2000" b="1" dirty="0"/>
              <a:t>50</a:t>
            </a:r>
            <a:r>
              <a:rPr lang="ja-JP" altLang="en-US" sz="2000" b="1" dirty="0"/>
              <a:t>％未還元分の算出方法</a:t>
            </a:r>
            <a:r>
              <a:rPr lang="en-US" altLang="ja-JP" sz="2000" b="1" dirty="0"/>
              <a:t>】</a:t>
            </a:r>
          </a:p>
          <a:p>
            <a:r>
              <a:rPr lang="ja-JP" altLang="en-US" sz="2000" dirty="0"/>
              <a:t>未還元分会費（Ｘ）</a:t>
            </a:r>
          </a:p>
          <a:p>
            <a:r>
              <a:rPr lang="ja-JP" altLang="en-US" sz="1400" dirty="0"/>
              <a:t>＝</a:t>
            </a:r>
            <a:r>
              <a:rPr lang="en-US" altLang="ja-JP" sz="1400" dirty="0"/>
              <a:t>{</a:t>
            </a:r>
            <a:r>
              <a:rPr lang="ja-JP" altLang="en-US" sz="1400" dirty="0"/>
              <a:t>（集計期間に入会中の会員数を単月ごとに集計した数</a:t>
            </a:r>
            <a:r>
              <a:rPr lang="en-US" altLang="ja-JP" sz="1400" dirty="0"/>
              <a:t>×9,800</a:t>
            </a:r>
            <a:r>
              <a:rPr lang="ja-JP" altLang="en-US" sz="1400" dirty="0"/>
              <a:t>）</a:t>
            </a:r>
            <a:r>
              <a:rPr lang="en-US" altLang="ja-JP" sz="1400" dirty="0"/>
              <a:t>×</a:t>
            </a:r>
            <a:r>
              <a:rPr lang="ja-JP" altLang="en-US" sz="1400" dirty="0"/>
              <a:t>５０％</a:t>
            </a:r>
            <a:r>
              <a:rPr lang="en-US" altLang="ja-JP" sz="1400" dirty="0"/>
              <a:t>}</a:t>
            </a:r>
            <a:r>
              <a:rPr lang="ja-JP" altLang="en-US" sz="1400" dirty="0"/>
              <a:t>　－（半期支払済総還付金＋半期支払済会員ご紹介料＊</a:t>
            </a:r>
            <a:r>
              <a:rPr lang="en-US" altLang="ja-JP" sz="1400" dirty="0"/>
              <a:t>1</a:t>
            </a:r>
            <a:r>
              <a:rPr lang="ja-JP" altLang="en-US" sz="1400" dirty="0"/>
              <a:t>）</a:t>
            </a:r>
          </a:p>
          <a:p>
            <a:r>
              <a:rPr lang="ja-JP" altLang="en-US" sz="1400" dirty="0"/>
              <a:t>＊</a:t>
            </a:r>
            <a:r>
              <a:rPr lang="en-US" altLang="ja-JP" sz="1400" dirty="0"/>
              <a:t>1---</a:t>
            </a:r>
            <a:r>
              <a:rPr lang="ja-JP" altLang="en-US" sz="1400" dirty="0"/>
              <a:t>会員への支払は１０分割になりますが、一括２０，０００円支払済みとしてみなし計上をさせていただきます。</a:t>
            </a:r>
            <a:endParaRPr lang="en-US" altLang="ja-JP" sz="1400" dirty="0"/>
          </a:p>
          <a:p>
            <a:r>
              <a:rPr lang="ja-JP" altLang="en-US" sz="1400" dirty="0"/>
              <a:t>　　　　 </a:t>
            </a:r>
          </a:p>
          <a:p>
            <a:r>
              <a:rPr lang="en-US" altLang="ja-JP" sz="2000" b="1" dirty="0"/>
              <a:t>【1</a:t>
            </a:r>
            <a:r>
              <a:rPr lang="ja-JP" altLang="en-US" sz="2000" b="1" dirty="0"/>
              <a:t>Ｐあたりの達成金の算出方法</a:t>
            </a:r>
            <a:r>
              <a:rPr lang="en-US" altLang="ja-JP" sz="2000" b="1" dirty="0"/>
              <a:t>】</a:t>
            </a:r>
          </a:p>
          <a:p>
            <a:r>
              <a:rPr lang="en-US" altLang="ja-JP" sz="2000" dirty="0"/>
              <a:t>1</a:t>
            </a:r>
            <a:r>
              <a:rPr lang="ja-JP" altLang="en-US" sz="2000" dirty="0"/>
              <a:t>Ｐあたりの達成金（△）</a:t>
            </a:r>
          </a:p>
          <a:p>
            <a:r>
              <a:rPr lang="ja-JP" altLang="en-US" sz="1400" dirty="0"/>
              <a:t>＝　Ｘ　</a:t>
            </a:r>
            <a:r>
              <a:rPr lang="en-US" altLang="ja-JP" sz="1400" dirty="0"/>
              <a:t>÷ </a:t>
            </a:r>
            <a:r>
              <a:rPr lang="ja-JP" altLang="en-US" sz="1400" dirty="0"/>
              <a:t>　ポイントを保有している会員の総ポイント　</a:t>
            </a:r>
          </a:p>
          <a:p>
            <a:br>
              <a:rPr lang="ja-JP" altLang="en-US" sz="1050" dirty="0"/>
            </a:br>
            <a:r>
              <a:rPr lang="en-US" altLang="ja-JP" sz="2000" b="1" dirty="0"/>
              <a:t>【</a:t>
            </a:r>
            <a:r>
              <a:rPr lang="ja-JP" altLang="en-US" sz="2000" b="1" dirty="0"/>
              <a:t>達成金の支給金額の算出方法</a:t>
            </a:r>
            <a:r>
              <a:rPr lang="en-US" altLang="ja-JP" sz="2000" b="1" dirty="0"/>
              <a:t>】</a:t>
            </a:r>
            <a:endParaRPr lang="ja-JP" altLang="en-US" sz="2000" b="1" dirty="0"/>
          </a:p>
          <a:p>
            <a:r>
              <a:rPr lang="ja-JP" altLang="en-US" sz="2000" dirty="0"/>
              <a:t>＝</a:t>
            </a:r>
            <a:r>
              <a:rPr lang="ja-JP" altLang="en-US" sz="2000" u="sng" dirty="0">
                <a:solidFill>
                  <a:srgbClr val="FF0000"/>
                </a:solidFill>
              </a:rPr>
              <a:t>　△　</a:t>
            </a:r>
            <a:r>
              <a:rPr lang="en-US" altLang="ja-JP" sz="2000" u="sng" dirty="0">
                <a:solidFill>
                  <a:srgbClr val="FF0000"/>
                </a:solidFill>
              </a:rPr>
              <a:t>×</a:t>
            </a:r>
            <a:r>
              <a:rPr lang="ja-JP" altLang="en-US" sz="2000" u="sng" dirty="0">
                <a:solidFill>
                  <a:srgbClr val="FF0000"/>
                </a:solidFill>
              </a:rPr>
              <a:t>　自身の保有ポイント</a:t>
            </a:r>
          </a:p>
          <a:p>
            <a:r>
              <a:rPr lang="en-US" altLang="ja-JP" sz="2000" b="1" dirty="0"/>
              <a:t>【</a:t>
            </a:r>
            <a:r>
              <a:rPr lang="ja-JP" altLang="en-US" sz="2000" b="1" dirty="0"/>
              <a:t>支払い条件</a:t>
            </a:r>
            <a:r>
              <a:rPr lang="en-US" altLang="ja-JP" sz="2000" b="1" dirty="0"/>
              <a:t>】</a:t>
            </a:r>
          </a:p>
          <a:p>
            <a:r>
              <a:rPr lang="ja-JP" altLang="en-US" sz="2000" b="1" dirty="0"/>
              <a:t>前期：９月アクティブでありポイントを保有</a:t>
            </a:r>
            <a:endParaRPr lang="en-US" altLang="ja-JP" sz="2000" b="1" dirty="0"/>
          </a:p>
          <a:p>
            <a:r>
              <a:rPr lang="ja-JP" altLang="en-US" sz="2000" b="1" dirty="0"/>
              <a:t>後期：３月アクティブでありポイントを保有</a:t>
            </a:r>
            <a:br>
              <a:rPr lang="ja-JP" altLang="en-US" sz="1050" dirty="0"/>
            </a:br>
            <a:br>
              <a:rPr lang="ja-JP" altLang="en-US" sz="1050" dirty="0"/>
            </a:br>
            <a:r>
              <a:rPr lang="ja-JP" altLang="en-US" sz="1050" dirty="0"/>
              <a:t>　　　</a:t>
            </a:r>
            <a:endParaRPr lang="en-US" altLang="ja-JP" sz="1800" u="sng" dirty="0"/>
          </a:p>
          <a:p>
            <a:endParaRPr lang="en-US" altLang="ja-JP" sz="1800" b="1" u="sng" dirty="0"/>
          </a:p>
          <a:p>
            <a:pPr rtl="0">
              <a:buClr>
                <a:schemeClr val="accent2"/>
              </a:buClr>
            </a:pPr>
            <a:endParaRPr lang="en-US" altLang="ja-JP" sz="1050" dirty="0">
              <a:latin typeface="Meiryo UI" panose="020B0604030504040204" pitchFamily="50" charset="-128"/>
              <a:ea typeface="Meiryo UI" panose="020B0604030504040204" pitchFamily="50" charset="-128"/>
            </a:endParaRPr>
          </a:p>
          <a:p>
            <a:pPr rtl="0">
              <a:buClr>
                <a:schemeClr val="accent2"/>
              </a:buClr>
            </a:pPr>
            <a:endParaRPr lang="en-US" altLang="ja-JP" sz="1050" dirty="0"/>
          </a:p>
          <a:p>
            <a:pPr rtl="0">
              <a:buClr>
                <a:schemeClr val="accent2"/>
              </a:buClr>
            </a:pPr>
            <a:r>
              <a:rPr lang="ja-JP" altLang="en-US" sz="1050" dirty="0"/>
              <a:t>　</a:t>
            </a:r>
            <a:endParaRPr lang="en-US" altLang="ja-JP" sz="1050" dirty="0"/>
          </a:p>
          <a:p>
            <a:pPr rtl="0">
              <a:buClr>
                <a:schemeClr val="accent2"/>
              </a:buClr>
            </a:pPr>
            <a:r>
              <a:rPr lang="ja-JP" altLang="en-US" sz="1050" dirty="0">
                <a:latin typeface="Meiryo UI" panose="020B0604030504040204" pitchFamily="50" charset="-128"/>
                <a:ea typeface="Meiryo UI" panose="020B0604030504040204" pitchFamily="50" charset="-128"/>
              </a:rPr>
              <a:t>　　　　　　　　　　　</a:t>
            </a:r>
            <a:endParaRPr lang="en-US" altLang="ja-JP" sz="1050" dirty="0">
              <a:latin typeface="Meiryo UI" panose="020B0604030504040204" pitchFamily="50" charset="-128"/>
              <a:ea typeface="Meiryo UI" panose="020B0604030504040204" pitchFamily="50" charset="-128"/>
            </a:endParaRPr>
          </a:p>
          <a:p>
            <a:pPr rtl="0">
              <a:buClr>
                <a:schemeClr val="accent2"/>
              </a:buClr>
            </a:pPr>
            <a:r>
              <a:rPr lang="en-US" altLang="ja-JP" sz="1050" dirty="0">
                <a:latin typeface="Meiryo UI" panose="020B0604030504040204" pitchFamily="50" charset="-128"/>
                <a:ea typeface="Meiryo UI" panose="020B0604030504040204" pitchFamily="50" charset="-128"/>
              </a:rPr>
              <a:t> </a:t>
            </a: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21</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spTree>
    <p:extLst>
      <p:ext uri="{BB962C8B-B14F-4D97-AF65-F5344CB8AC3E}">
        <p14:creationId xmlns:p14="http://schemas.microsoft.com/office/powerpoint/2010/main" val="1247587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3">
                                            <p:txEl>
                                              <p:pRg st="0" end="0"/>
                                            </p:txEl>
                                          </p:spTgt>
                                        </p:tgtEl>
                                        <p:attrNameLst>
                                          <p:attrName>style.visibility</p:attrName>
                                        </p:attrNameLst>
                                      </p:cBhvr>
                                      <p:to>
                                        <p:strVal val="visible"/>
                                      </p:to>
                                    </p:set>
                                    <p:animEffect transition="in" filter="randombar(horizontal)">
                                      <p:cBhvr>
                                        <p:cTn id="17" dur="500"/>
                                        <p:tgtEl>
                                          <p:spTgt spid="3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3">
                                            <p:txEl>
                                              <p:pRg st="1" end="1"/>
                                            </p:txEl>
                                          </p:spTgt>
                                        </p:tgtEl>
                                        <p:attrNameLst>
                                          <p:attrName>style.visibility</p:attrName>
                                        </p:attrNameLst>
                                      </p:cBhvr>
                                      <p:to>
                                        <p:strVal val="visible"/>
                                      </p:to>
                                    </p:set>
                                    <p:animEffect transition="in" filter="randombar(horizontal)">
                                      <p:cBhvr>
                                        <p:cTn id="22" dur="500"/>
                                        <p:tgtEl>
                                          <p:spTgt spid="3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3">
                                            <p:txEl>
                                              <p:pRg st="2" end="2"/>
                                            </p:txEl>
                                          </p:spTgt>
                                        </p:tgtEl>
                                        <p:attrNameLst>
                                          <p:attrName>style.visibility</p:attrName>
                                        </p:attrNameLst>
                                      </p:cBhvr>
                                      <p:to>
                                        <p:strVal val="visible"/>
                                      </p:to>
                                    </p:set>
                                    <p:animEffect transition="in" filter="randombar(horizontal)">
                                      <p:cBhvr>
                                        <p:cTn id="27" dur="500"/>
                                        <p:tgtEl>
                                          <p:spTgt spid="3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3">
                                            <p:txEl>
                                              <p:pRg st="3" end="3"/>
                                            </p:txEl>
                                          </p:spTgt>
                                        </p:tgtEl>
                                        <p:attrNameLst>
                                          <p:attrName>style.visibility</p:attrName>
                                        </p:attrNameLst>
                                      </p:cBhvr>
                                      <p:to>
                                        <p:strVal val="visible"/>
                                      </p:to>
                                    </p:set>
                                    <p:animEffect transition="in" filter="randombar(horizontal)">
                                      <p:cBhvr>
                                        <p:cTn id="32" dur="500"/>
                                        <p:tgtEl>
                                          <p:spTgt spid="3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3">
                                            <p:txEl>
                                              <p:pRg st="4" end="4"/>
                                            </p:txEl>
                                          </p:spTgt>
                                        </p:tgtEl>
                                        <p:attrNameLst>
                                          <p:attrName>style.visibility</p:attrName>
                                        </p:attrNameLst>
                                      </p:cBhvr>
                                      <p:to>
                                        <p:strVal val="visible"/>
                                      </p:to>
                                    </p:set>
                                    <p:animEffect transition="in" filter="randombar(horizontal)">
                                      <p:cBhvr>
                                        <p:cTn id="37" dur="500"/>
                                        <p:tgtEl>
                                          <p:spTgt spid="3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3">
                                            <p:txEl>
                                              <p:pRg st="5" end="5"/>
                                            </p:txEl>
                                          </p:spTgt>
                                        </p:tgtEl>
                                        <p:attrNameLst>
                                          <p:attrName>style.visibility</p:attrName>
                                        </p:attrNameLst>
                                      </p:cBhvr>
                                      <p:to>
                                        <p:strVal val="visible"/>
                                      </p:to>
                                    </p:set>
                                    <p:animEffect transition="in" filter="randombar(horizontal)">
                                      <p:cBhvr>
                                        <p:cTn id="42" dur="500"/>
                                        <p:tgtEl>
                                          <p:spTgt spid="3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33">
                                            <p:txEl>
                                              <p:pRg st="6" end="6"/>
                                            </p:txEl>
                                          </p:spTgt>
                                        </p:tgtEl>
                                        <p:attrNameLst>
                                          <p:attrName>style.visibility</p:attrName>
                                        </p:attrNameLst>
                                      </p:cBhvr>
                                      <p:to>
                                        <p:strVal val="visible"/>
                                      </p:to>
                                    </p:set>
                                    <p:animEffect transition="in" filter="randombar(horizontal)">
                                      <p:cBhvr>
                                        <p:cTn id="47" dur="500"/>
                                        <p:tgtEl>
                                          <p:spTgt spid="3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33">
                                            <p:txEl>
                                              <p:pRg st="7" end="7"/>
                                            </p:txEl>
                                          </p:spTgt>
                                        </p:tgtEl>
                                        <p:attrNameLst>
                                          <p:attrName>style.visibility</p:attrName>
                                        </p:attrNameLst>
                                      </p:cBhvr>
                                      <p:to>
                                        <p:strVal val="visible"/>
                                      </p:to>
                                    </p:set>
                                    <p:animEffect transition="in" filter="randombar(horizontal)">
                                      <p:cBhvr>
                                        <p:cTn id="52" dur="500"/>
                                        <p:tgtEl>
                                          <p:spTgt spid="33">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33">
                                            <p:txEl>
                                              <p:pRg st="8" end="8"/>
                                            </p:txEl>
                                          </p:spTgt>
                                        </p:tgtEl>
                                        <p:attrNameLst>
                                          <p:attrName>style.visibility</p:attrName>
                                        </p:attrNameLst>
                                      </p:cBhvr>
                                      <p:to>
                                        <p:strVal val="visible"/>
                                      </p:to>
                                    </p:set>
                                    <p:animEffect transition="in" filter="randombar(horizontal)">
                                      <p:cBhvr>
                                        <p:cTn id="57" dur="500"/>
                                        <p:tgtEl>
                                          <p:spTgt spid="33">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33">
                                            <p:txEl>
                                              <p:pRg st="9" end="9"/>
                                            </p:txEl>
                                          </p:spTgt>
                                        </p:tgtEl>
                                        <p:attrNameLst>
                                          <p:attrName>style.visibility</p:attrName>
                                        </p:attrNameLst>
                                      </p:cBhvr>
                                      <p:to>
                                        <p:strVal val="visible"/>
                                      </p:to>
                                    </p:set>
                                    <p:animEffect transition="in" filter="randombar(horizontal)">
                                      <p:cBhvr>
                                        <p:cTn id="62" dur="500"/>
                                        <p:tgtEl>
                                          <p:spTgt spid="33">
                                            <p:txEl>
                                              <p:pRg st="9" end="9"/>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33">
                                            <p:txEl>
                                              <p:pRg st="10" end="10"/>
                                            </p:txEl>
                                          </p:spTgt>
                                        </p:tgtEl>
                                        <p:attrNameLst>
                                          <p:attrName>style.visibility</p:attrName>
                                        </p:attrNameLst>
                                      </p:cBhvr>
                                      <p:to>
                                        <p:strVal val="visible"/>
                                      </p:to>
                                    </p:set>
                                    <p:animEffect transition="in" filter="randombar(horizontal)">
                                      <p:cBhvr>
                                        <p:cTn id="67" dur="500"/>
                                        <p:tgtEl>
                                          <p:spTgt spid="33">
                                            <p:txEl>
                                              <p:pRg st="10" end="1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33">
                                            <p:txEl>
                                              <p:pRg st="11" end="11"/>
                                            </p:txEl>
                                          </p:spTgt>
                                        </p:tgtEl>
                                        <p:attrNameLst>
                                          <p:attrName>style.visibility</p:attrName>
                                        </p:attrNameLst>
                                      </p:cBhvr>
                                      <p:to>
                                        <p:strVal val="visible"/>
                                      </p:to>
                                    </p:set>
                                    <p:animEffect transition="in" filter="randombar(horizontal)">
                                      <p:cBhvr>
                                        <p:cTn id="72" dur="500"/>
                                        <p:tgtEl>
                                          <p:spTgt spid="33">
                                            <p:txEl>
                                              <p:pRg st="11" end="11"/>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grpId="0" nodeType="clickEffect">
                                  <p:stCondLst>
                                    <p:cond delay="0"/>
                                  </p:stCondLst>
                                  <p:childTnLst>
                                    <p:set>
                                      <p:cBhvr>
                                        <p:cTn id="76" dur="1" fill="hold">
                                          <p:stCondLst>
                                            <p:cond delay="0"/>
                                          </p:stCondLst>
                                        </p:cTn>
                                        <p:tgtEl>
                                          <p:spTgt spid="33">
                                            <p:txEl>
                                              <p:pRg st="12" end="12"/>
                                            </p:txEl>
                                          </p:spTgt>
                                        </p:tgtEl>
                                        <p:attrNameLst>
                                          <p:attrName>style.visibility</p:attrName>
                                        </p:attrNameLst>
                                      </p:cBhvr>
                                      <p:to>
                                        <p:strVal val="visible"/>
                                      </p:to>
                                    </p:set>
                                    <p:animEffect transition="in" filter="randombar(horizontal)">
                                      <p:cBhvr>
                                        <p:cTn id="77" dur="500"/>
                                        <p:tgtEl>
                                          <p:spTgt spid="33">
                                            <p:txEl>
                                              <p:pRg st="12" end="12"/>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ntr" presetSubtype="10" fill="hold" grpId="0" nodeType="clickEffect">
                                  <p:stCondLst>
                                    <p:cond delay="0"/>
                                  </p:stCondLst>
                                  <p:childTnLst>
                                    <p:set>
                                      <p:cBhvr>
                                        <p:cTn id="81" dur="1" fill="hold">
                                          <p:stCondLst>
                                            <p:cond delay="0"/>
                                          </p:stCondLst>
                                        </p:cTn>
                                        <p:tgtEl>
                                          <p:spTgt spid="33">
                                            <p:txEl>
                                              <p:pRg st="16" end="16"/>
                                            </p:txEl>
                                          </p:spTgt>
                                        </p:tgtEl>
                                        <p:attrNameLst>
                                          <p:attrName>style.visibility</p:attrName>
                                        </p:attrNameLst>
                                      </p:cBhvr>
                                      <p:to>
                                        <p:strVal val="visible"/>
                                      </p:to>
                                    </p:set>
                                    <p:animEffect transition="in" filter="randombar(horizontal)">
                                      <p:cBhvr>
                                        <p:cTn id="82" dur="500"/>
                                        <p:tgtEl>
                                          <p:spTgt spid="33">
                                            <p:txEl>
                                              <p:pRg st="16" end="16"/>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4" presetClass="entr" presetSubtype="10" fill="hold" grpId="0" nodeType="clickEffect">
                                  <p:stCondLst>
                                    <p:cond delay="0"/>
                                  </p:stCondLst>
                                  <p:childTnLst>
                                    <p:set>
                                      <p:cBhvr>
                                        <p:cTn id="86" dur="1" fill="hold">
                                          <p:stCondLst>
                                            <p:cond delay="0"/>
                                          </p:stCondLst>
                                        </p:cTn>
                                        <p:tgtEl>
                                          <p:spTgt spid="33">
                                            <p:txEl>
                                              <p:pRg st="17" end="17"/>
                                            </p:txEl>
                                          </p:spTgt>
                                        </p:tgtEl>
                                        <p:attrNameLst>
                                          <p:attrName>style.visibility</p:attrName>
                                        </p:attrNameLst>
                                      </p:cBhvr>
                                      <p:to>
                                        <p:strVal val="visible"/>
                                      </p:to>
                                    </p:set>
                                    <p:animEffect transition="in" filter="randombar(horizontal)">
                                      <p:cBhvr>
                                        <p:cTn id="87" dur="500"/>
                                        <p:tgtEl>
                                          <p:spTgt spid="33">
                                            <p:txEl>
                                              <p:pRg st="17" end="17"/>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4" presetClass="entr" presetSubtype="10" fill="hold" grpId="0" nodeType="clickEffect">
                                  <p:stCondLst>
                                    <p:cond delay="0"/>
                                  </p:stCondLst>
                                  <p:childTnLst>
                                    <p:set>
                                      <p:cBhvr>
                                        <p:cTn id="91" dur="1" fill="hold">
                                          <p:stCondLst>
                                            <p:cond delay="0"/>
                                          </p:stCondLst>
                                        </p:cTn>
                                        <p:tgtEl>
                                          <p:spTgt spid="33">
                                            <p:txEl>
                                              <p:pRg st="18" end="18"/>
                                            </p:txEl>
                                          </p:spTgt>
                                        </p:tgtEl>
                                        <p:attrNameLst>
                                          <p:attrName>style.visibility</p:attrName>
                                        </p:attrNameLst>
                                      </p:cBhvr>
                                      <p:to>
                                        <p:strVal val="visible"/>
                                      </p:to>
                                    </p:set>
                                    <p:animEffect transition="in" filter="randombar(horizontal)">
                                      <p:cBhvr>
                                        <p:cTn id="92" dur="500"/>
                                        <p:tgtEl>
                                          <p:spTgt spid="33">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build="p"/>
      <p:bldP spid="3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lstStyle/>
          <a:p>
            <a:pPr rtl="0"/>
            <a:r>
              <a:rPr lang="ja-JP" altLang="en-US" dirty="0">
                <a:latin typeface="Meiryo UI" panose="020B0604030504040204" pitchFamily="50" charset="-128"/>
                <a:ea typeface="Meiryo UI" panose="020B0604030504040204" pitchFamily="50" charset="-128"/>
              </a:rPr>
              <a:t>直紹介ボーナス①</a:t>
            </a:r>
          </a:p>
        </p:txBody>
      </p:sp>
      <p:sp>
        <p:nvSpPr>
          <p:cNvPr id="17" name="テキスト プレースホルダー 18">
            <a:extLst>
              <a:ext uri="{FF2B5EF4-FFF2-40B4-BE49-F238E27FC236}">
                <a16:creationId xmlns:a16="http://schemas.microsoft.com/office/drawing/2014/main" id="{D7CE36F2-C321-46C5-AFD9-00917224D390}"/>
              </a:ext>
            </a:extLst>
          </p:cNvPr>
          <p:cNvSpPr>
            <a:spLocks noGrp="1"/>
          </p:cNvSpPr>
          <p:nvPr>
            <p:ph type="body" sz="quarter" idx="16"/>
          </p:nvPr>
        </p:nvSpPr>
        <p:spPr>
          <a:xfrm>
            <a:off x="528242" y="1152209"/>
            <a:ext cx="7368596" cy="608895"/>
          </a:xfrm>
        </p:spPr>
        <p:txBody>
          <a:bodyPr rtlCol="0"/>
          <a:lstStyle/>
          <a:p>
            <a:r>
              <a:rPr lang="en-US" altLang="ja-JP" dirty="0"/>
              <a:t>Direct Referral Bonus</a:t>
            </a:r>
            <a:r>
              <a:rPr lang="ja-JP" altLang="en-US" dirty="0"/>
              <a:t>①</a:t>
            </a:r>
            <a:endParaRPr lang="en-US" altLang="ja-JP" dirty="0">
              <a:latin typeface="Meiryo UI" panose="020B0604030504040204" pitchFamily="50" charset="-128"/>
              <a:ea typeface="Meiryo UI" panose="020B0604030504040204" pitchFamily="50" charset="-128"/>
            </a:endParaRPr>
          </a:p>
        </p:txBody>
      </p:sp>
      <p:sp>
        <p:nvSpPr>
          <p:cNvPr id="33" name="テキスト プレースホルダー 32">
            <a:extLst>
              <a:ext uri="{FF2B5EF4-FFF2-40B4-BE49-F238E27FC236}">
                <a16:creationId xmlns:a16="http://schemas.microsoft.com/office/drawing/2014/main" id="{7CFD0302-279C-8A48-9E27-AD5B08D6501E}"/>
              </a:ext>
            </a:extLst>
          </p:cNvPr>
          <p:cNvSpPr>
            <a:spLocks noGrp="1"/>
          </p:cNvSpPr>
          <p:nvPr>
            <p:ph type="body" sz="quarter" idx="19"/>
          </p:nvPr>
        </p:nvSpPr>
        <p:spPr>
          <a:xfrm>
            <a:off x="528243" y="1673310"/>
            <a:ext cx="11196228" cy="4873351"/>
          </a:xfrm>
        </p:spPr>
        <p:txBody>
          <a:bodyPr rtlCol="0"/>
          <a:lstStyle/>
          <a:p>
            <a:pPr>
              <a:buClr>
                <a:schemeClr val="accent2"/>
              </a:buClr>
            </a:pPr>
            <a:r>
              <a:rPr lang="ja-JP" altLang="en-US" sz="3200" b="1" dirty="0"/>
              <a:t>本人が紹介した会員が商品販売時、その商品手数料の</a:t>
            </a:r>
            <a:endParaRPr lang="en-US" altLang="ja-JP" sz="3200" b="1" dirty="0"/>
          </a:p>
          <a:p>
            <a:pPr>
              <a:buClr>
                <a:schemeClr val="accent2"/>
              </a:buClr>
            </a:pPr>
            <a:r>
              <a:rPr lang="en-US" altLang="ja-JP" sz="3200" b="1" u="sng" dirty="0">
                <a:solidFill>
                  <a:srgbClr val="FF0000"/>
                </a:solidFill>
              </a:rPr>
              <a:t>10</a:t>
            </a:r>
            <a:r>
              <a:rPr lang="ja-JP" altLang="en-US" sz="3200" b="1" u="sng" dirty="0">
                <a:solidFill>
                  <a:srgbClr val="FF0000"/>
                </a:solidFill>
              </a:rPr>
              <a:t>％に該当する金額</a:t>
            </a:r>
            <a:r>
              <a:rPr lang="ja-JP" altLang="en-US" sz="3200" b="1" dirty="0"/>
              <a:t>をボーナスとして受取ることが出来ます</a:t>
            </a:r>
            <a:endParaRPr lang="en-US" altLang="ja-JP" sz="3200" b="1" dirty="0"/>
          </a:p>
          <a:p>
            <a:pPr rtl="0">
              <a:buClr>
                <a:schemeClr val="accent2"/>
              </a:buClr>
            </a:pPr>
            <a:r>
              <a:rPr lang="en-US" altLang="ja-JP" sz="1800" b="1" dirty="0"/>
              <a:t>【</a:t>
            </a:r>
            <a:r>
              <a:rPr lang="ja-JP" altLang="en-US" sz="1800" b="1" dirty="0"/>
              <a:t>直紹介ボーナス受取り対象について</a:t>
            </a:r>
            <a:r>
              <a:rPr lang="en-US" altLang="ja-JP" sz="1800" b="1" dirty="0"/>
              <a:t>】</a:t>
            </a:r>
          </a:p>
          <a:p>
            <a:pPr rtl="0">
              <a:buClr>
                <a:schemeClr val="accent2"/>
              </a:buClr>
            </a:pPr>
            <a:r>
              <a:rPr lang="ja-JP" altLang="en-US" sz="1800" dirty="0">
                <a:latin typeface="Meiryo UI" panose="020B0604030504040204" pitchFamily="50" charset="-128"/>
                <a:ea typeface="Meiryo UI" panose="020B0604030504040204" pitchFamily="50" charset="-128"/>
              </a:rPr>
              <a:t>紹介Ａ、Ｂ、Ｃを本人が直接会員紹介をし、それぞれポジションに配置</a:t>
            </a:r>
            <a:endParaRPr lang="en-US" altLang="ja-JP" sz="1800" dirty="0">
              <a:latin typeface="Meiryo UI" panose="020B0604030504040204" pitchFamily="50" charset="-128"/>
              <a:ea typeface="Meiryo UI" panose="020B0604030504040204" pitchFamily="50" charset="-128"/>
            </a:endParaRPr>
          </a:p>
          <a:p>
            <a:pPr rtl="0">
              <a:buClr>
                <a:schemeClr val="accent2"/>
              </a:buClr>
            </a:pPr>
            <a:r>
              <a:rPr lang="ja-JP" altLang="en-US" sz="1600" b="1" dirty="0">
                <a:latin typeface="Meiryo UI" panose="020B0604030504040204" pitchFamily="50" charset="-128"/>
                <a:ea typeface="Meiryo UI" panose="020B0604030504040204" pitchFamily="50" charset="-128"/>
              </a:rPr>
              <a:t>Ｃａｓｅ</a:t>
            </a:r>
            <a:r>
              <a:rPr lang="en-US" altLang="ja-JP" sz="1600" b="1" dirty="0">
                <a:latin typeface="Meiryo UI" panose="020B0604030504040204" pitchFamily="50" charset="-128"/>
                <a:ea typeface="Meiryo UI" panose="020B0604030504040204" pitchFamily="50" charset="-128"/>
              </a:rPr>
              <a:t>1</a:t>
            </a:r>
          </a:p>
          <a:p>
            <a:pPr rtl="0">
              <a:buClr>
                <a:schemeClr val="accent2"/>
              </a:buClr>
            </a:pPr>
            <a:r>
              <a:rPr lang="ja-JP" altLang="en-US" sz="1600" dirty="0">
                <a:latin typeface="Meiryo UI" panose="020B0604030504040204" pitchFamily="50" charset="-128"/>
                <a:ea typeface="Meiryo UI" panose="020B0604030504040204" pitchFamily="50" charset="-128"/>
              </a:rPr>
              <a:t>紹介Ａが手数料</a:t>
            </a:r>
            <a:r>
              <a:rPr lang="en-US" altLang="ja-JP" sz="1600" dirty="0">
                <a:latin typeface="Meiryo UI" panose="020B0604030504040204" pitchFamily="50" charset="-128"/>
                <a:ea typeface="Meiryo UI" panose="020B0604030504040204" pitchFamily="50" charset="-128"/>
              </a:rPr>
              <a:t>10,000</a:t>
            </a:r>
            <a:r>
              <a:rPr lang="ja-JP" altLang="en-US" sz="1600" dirty="0">
                <a:latin typeface="Meiryo UI" panose="020B0604030504040204" pitchFamily="50" charset="-128"/>
                <a:ea typeface="Meiryo UI" panose="020B0604030504040204" pitchFamily="50" charset="-128"/>
              </a:rPr>
              <a:t>円の商材を販売、本人はボーナスとして</a:t>
            </a:r>
            <a:r>
              <a:rPr lang="en-US" altLang="ja-JP" sz="1600" dirty="0">
                <a:latin typeface="Meiryo UI" panose="020B0604030504040204" pitchFamily="50" charset="-128"/>
                <a:ea typeface="Meiryo UI" panose="020B0604030504040204" pitchFamily="50" charset="-128"/>
              </a:rPr>
              <a:t>1,000</a:t>
            </a:r>
            <a:r>
              <a:rPr lang="ja-JP" altLang="en-US" sz="1600" dirty="0">
                <a:latin typeface="Meiryo UI" panose="020B0604030504040204" pitchFamily="50" charset="-128"/>
                <a:ea typeface="Meiryo UI" panose="020B0604030504040204" pitchFamily="50" charset="-128"/>
              </a:rPr>
              <a:t>円獲得</a:t>
            </a:r>
            <a:endParaRPr lang="en-US" altLang="ja-JP" sz="1600" dirty="0">
              <a:latin typeface="Meiryo UI" panose="020B0604030504040204" pitchFamily="50" charset="-128"/>
              <a:ea typeface="Meiryo UI" panose="020B0604030504040204" pitchFamily="50" charset="-128"/>
            </a:endParaRPr>
          </a:p>
          <a:p>
            <a:pPr rtl="0">
              <a:buClr>
                <a:schemeClr val="accent2"/>
              </a:buClr>
            </a:pPr>
            <a:r>
              <a:rPr lang="ja-JP" altLang="en-US" sz="1600" b="1" dirty="0"/>
              <a:t>Ｃａｓｅ</a:t>
            </a:r>
            <a:r>
              <a:rPr lang="en-US" altLang="ja-JP" sz="1600" b="1" dirty="0"/>
              <a:t>2</a:t>
            </a:r>
          </a:p>
          <a:p>
            <a:pPr rtl="0">
              <a:buClr>
                <a:schemeClr val="accent2"/>
              </a:buClr>
            </a:pPr>
            <a:r>
              <a:rPr lang="ja-JP" altLang="en-US" sz="1600" dirty="0"/>
              <a:t>紹介Ｂが手数料</a:t>
            </a:r>
            <a:r>
              <a:rPr lang="en-US" altLang="ja-JP" sz="1600" dirty="0"/>
              <a:t>10,000</a:t>
            </a:r>
            <a:r>
              <a:rPr lang="ja-JP" altLang="en-US" sz="1600" dirty="0"/>
              <a:t>円の商材を販売、本人はボーナスとして</a:t>
            </a:r>
            <a:r>
              <a:rPr lang="en-US" altLang="ja-JP" sz="1600" dirty="0"/>
              <a:t>1,000</a:t>
            </a:r>
            <a:r>
              <a:rPr lang="ja-JP" altLang="en-US" sz="1600" dirty="0"/>
              <a:t>円獲得</a:t>
            </a:r>
            <a:endParaRPr lang="en-US" altLang="ja-JP" sz="1600" dirty="0"/>
          </a:p>
          <a:p>
            <a:pPr rtl="0">
              <a:buClr>
                <a:schemeClr val="accent2"/>
              </a:buClr>
            </a:pPr>
            <a:r>
              <a:rPr lang="ja-JP" altLang="en-US" sz="1600" dirty="0"/>
              <a:t>緑枠に属する会員はボーナス対象外</a:t>
            </a:r>
            <a:endParaRPr lang="en-US" altLang="ja-JP" sz="1600" dirty="0"/>
          </a:p>
          <a:p>
            <a:pPr rtl="0">
              <a:buClr>
                <a:schemeClr val="accent2"/>
              </a:buClr>
            </a:pPr>
            <a:r>
              <a:rPr lang="ja-JP" altLang="en-US" sz="1600" b="1" dirty="0"/>
              <a:t>Ｃａｓｅ</a:t>
            </a:r>
            <a:r>
              <a:rPr lang="en-US" altLang="ja-JP" sz="1600" b="1" dirty="0"/>
              <a:t>3</a:t>
            </a:r>
          </a:p>
          <a:p>
            <a:pPr rtl="0">
              <a:buClr>
                <a:schemeClr val="accent2"/>
              </a:buClr>
            </a:pPr>
            <a:r>
              <a:rPr lang="ja-JP" altLang="en-US" sz="1600" dirty="0"/>
              <a:t>紹介Ｃが手数料</a:t>
            </a:r>
            <a:r>
              <a:rPr lang="en-US" altLang="ja-JP" sz="1600" dirty="0"/>
              <a:t>10,000</a:t>
            </a:r>
            <a:r>
              <a:rPr lang="ja-JP" altLang="en-US" sz="1600" dirty="0"/>
              <a:t>円の商材を販売、本人はボーナスとして</a:t>
            </a:r>
            <a:r>
              <a:rPr lang="en-US" altLang="ja-JP" sz="1600" dirty="0"/>
              <a:t>1,000</a:t>
            </a:r>
            <a:r>
              <a:rPr lang="ja-JP" altLang="en-US" sz="1600" dirty="0"/>
              <a:t>円獲得</a:t>
            </a:r>
            <a:endParaRPr lang="en-US" altLang="ja-JP" sz="1600" dirty="0"/>
          </a:p>
          <a:p>
            <a:pPr rtl="0">
              <a:buClr>
                <a:schemeClr val="accent2"/>
              </a:buClr>
            </a:pPr>
            <a:r>
              <a:rPr lang="ja-JP" altLang="en-US" sz="1600" dirty="0"/>
              <a:t>青枠に属する会員はボーナス対象外</a:t>
            </a:r>
            <a:endParaRPr lang="en-US" altLang="ja-JP" sz="1600" dirty="0"/>
          </a:p>
          <a:p>
            <a:pPr rtl="0">
              <a:buClr>
                <a:schemeClr val="accent2"/>
              </a:buClr>
            </a:pPr>
            <a:endParaRPr lang="en-US" altLang="ja-JP" sz="1050" dirty="0"/>
          </a:p>
          <a:p>
            <a:pPr rtl="0">
              <a:buClr>
                <a:schemeClr val="accent2"/>
              </a:buClr>
            </a:pPr>
            <a:r>
              <a:rPr lang="ja-JP" altLang="en-US" dirty="0"/>
              <a:t>　</a:t>
            </a:r>
            <a:endParaRPr lang="en-US" altLang="ja-JP" dirty="0"/>
          </a:p>
          <a:p>
            <a:pPr rtl="0">
              <a:buClr>
                <a:schemeClr val="accent2"/>
              </a:buClr>
            </a:pP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a:p>
            <a:pPr rtl="0">
              <a:buClr>
                <a:schemeClr val="accent2"/>
              </a:buClr>
            </a:pPr>
            <a:r>
              <a:rPr lang="en-US" altLang="ja-JP" dirty="0">
                <a:latin typeface="Meiryo UI" panose="020B0604030504040204" pitchFamily="50" charset="-128"/>
                <a:ea typeface="Meiryo UI" panose="020B0604030504040204" pitchFamily="50" charset="-128"/>
              </a:rPr>
              <a:t> </a:t>
            </a: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22</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pic>
        <p:nvPicPr>
          <p:cNvPr id="5" name="図 4">
            <a:extLst>
              <a:ext uri="{FF2B5EF4-FFF2-40B4-BE49-F238E27FC236}">
                <a16:creationId xmlns:a16="http://schemas.microsoft.com/office/drawing/2014/main" id="{7713D03C-DCC0-46A8-82A2-E9C4ECD10F1D}"/>
              </a:ext>
            </a:extLst>
          </p:cNvPr>
          <p:cNvPicPr>
            <a:picLocks noChangeAspect="1"/>
          </p:cNvPicPr>
          <p:nvPr/>
        </p:nvPicPr>
        <p:blipFill>
          <a:blip r:embed="rId4"/>
          <a:stretch>
            <a:fillRect/>
          </a:stretch>
        </p:blipFill>
        <p:spPr>
          <a:xfrm>
            <a:off x="7703468" y="2714422"/>
            <a:ext cx="3960289" cy="3738042"/>
          </a:xfrm>
          <a:prstGeom prst="rect">
            <a:avLst/>
          </a:prstGeom>
        </p:spPr>
      </p:pic>
    </p:spTree>
    <p:extLst>
      <p:ext uri="{BB962C8B-B14F-4D97-AF65-F5344CB8AC3E}">
        <p14:creationId xmlns:p14="http://schemas.microsoft.com/office/powerpoint/2010/main" val="37528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3">
                                            <p:txEl>
                                              <p:pRg st="0" end="0"/>
                                            </p:txEl>
                                          </p:spTgt>
                                        </p:tgtEl>
                                        <p:attrNameLst>
                                          <p:attrName>style.visibility</p:attrName>
                                        </p:attrNameLst>
                                      </p:cBhvr>
                                      <p:to>
                                        <p:strVal val="visible"/>
                                      </p:to>
                                    </p:set>
                                    <p:animEffect transition="in" filter="fade">
                                      <p:cBhvr>
                                        <p:cTn id="17" dur="500"/>
                                        <p:tgtEl>
                                          <p:spTgt spid="3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xEl>
                                              <p:pRg st="1" end="1"/>
                                            </p:txEl>
                                          </p:spTgt>
                                        </p:tgtEl>
                                        <p:attrNameLst>
                                          <p:attrName>style.visibility</p:attrName>
                                        </p:attrNameLst>
                                      </p:cBhvr>
                                      <p:to>
                                        <p:strVal val="visible"/>
                                      </p:to>
                                    </p:set>
                                    <p:animEffect transition="in" filter="fade">
                                      <p:cBhvr>
                                        <p:cTn id="22" dur="500"/>
                                        <p:tgtEl>
                                          <p:spTgt spid="3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3">
                                            <p:txEl>
                                              <p:pRg st="2" end="2"/>
                                            </p:txEl>
                                          </p:spTgt>
                                        </p:tgtEl>
                                        <p:attrNameLst>
                                          <p:attrName>style.visibility</p:attrName>
                                        </p:attrNameLst>
                                      </p:cBhvr>
                                      <p:to>
                                        <p:strVal val="visible"/>
                                      </p:to>
                                    </p:set>
                                    <p:animEffect transition="in" filter="fade">
                                      <p:cBhvr>
                                        <p:cTn id="27" dur="500"/>
                                        <p:tgtEl>
                                          <p:spTgt spid="3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3">
                                            <p:txEl>
                                              <p:pRg st="3" end="3"/>
                                            </p:txEl>
                                          </p:spTgt>
                                        </p:tgtEl>
                                        <p:attrNameLst>
                                          <p:attrName>style.visibility</p:attrName>
                                        </p:attrNameLst>
                                      </p:cBhvr>
                                      <p:to>
                                        <p:strVal val="visible"/>
                                      </p:to>
                                    </p:set>
                                    <p:animEffect transition="in" filter="fade">
                                      <p:cBhvr>
                                        <p:cTn id="32" dur="500"/>
                                        <p:tgtEl>
                                          <p:spTgt spid="3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3">
                                            <p:txEl>
                                              <p:pRg st="4" end="4"/>
                                            </p:txEl>
                                          </p:spTgt>
                                        </p:tgtEl>
                                        <p:attrNameLst>
                                          <p:attrName>style.visibility</p:attrName>
                                        </p:attrNameLst>
                                      </p:cBhvr>
                                      <p:to>
                                        <p:strVal val="visible"/>
                                      </p:to>
                                    </p:set>
                                    <p:animEffect transition="in" filter="fade">
                                      <p:cBhvr>
                                        <p:cTn id="37" dur="500"/>
                                        <p:tgtEl>
                                          <p:spTgt spid="3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3">
                                            <p:txEl>
                                              <p:pRg st="5" end="5"/>
                                            </p:txEl>
                                          </p:spTgt>
                                        </p:tgtEl>
                                        <p:attrNameLst>
                                          <p:attrName>style.visibility</p:attrName>
                                        </p:attrNameLst>
                                      </p:cBhvr>
                                      <p:to>
                                        <p:strVal val="visible"/>
                                      </p:to>
                                    </p:set>
                                    <p:animEffect transition="in" filter="fade">
                                      <p:cBhvr>
                                        <p:cTn id="42" dur="500"/>
                                        <p:tgtEl>
                                          <p:spTgt spid="3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3">
                                            <p:txEl>
                                              <p:pRg st="6" end="6"/>
                                            </p:txEl>
                                          </p:spTgt>
                                        </p:tgtEl>
                                        <p:attrNameLst>
                                          <p:attrName>style.visibility</p:attrName>
                                        </p:attrNameLst>
                                      </p:cBhvr>
                                      <p:to>
                                        <p:strVal val="visible"/>
                                      </p:to>
                                    </p:set>
                                    <p:animEffect transition="in" filter="fade">
                                      <p:cBhvr>
                                        <p:cTn id="47" dur="500"/>
                                        <p:tgtEl>
                                          <p:spTgt spid="3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3">
                                            <p:txEl>
                                              <p:pRg st="7" end="7"/>
                                            </p:txEl>
                                          </p:spTgt>
                                        </p:tgtEl>
                                        <p:attrNameLst>
                                          <p:attrName>style.visibility</p:attrName>
                                        </p:attrNameLst>
                                      </p:cBhvr>
                                      <p:to>
                                        <p:strVal val="visible"/>
                                      </p:to>
                                    </p:set>
                                    <p:animEffect transition="in" filter="fade">
                                      <p:cBhvr>
                                        <p:cTn id="52" dur="500"/>
                                        <p:tgtEl>
                                          <p:spTgt spid="33">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3">
                                            <p:txEl>
                                              <p:pRg st="8" end="8"/>
                                            </p:txEl>
                                          </p:spTgt>
                                        </p:tgtEl>
                                        <p:attrNameLst>
                                          <p:attrName>style.visibility</p:attrName>
                                        </p:attrNameLst>
                                      </p:cBhvr>
                                      <p:to>
                                        <p:strVal val="visible"/>
                                      </p:to>
                                    </p:set>
                                    <p:animEffect transition="in" filter="fade">
                                      <p:cBhvr>
                                        <p:cTn id="57" dur="500"/>
                                        <p:tgtEl>
                                          <p:spTgt spid="33">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3">
                                            <p:txEl>
                                              <p:pRg st="9" end="9"/>
                                            </p:txEl>
                                          </p:spTgt>
                                        </p:tgtEl>
                                        <p:attrNameLst>
                                          <p:attrName>style.visibility</p:attrName>
                                        </p:attrNameLst>
                                      </p:cBhvr>
                                      <p:to>
                                        <p:strVal val="visible"/>
                                      </p:to>
                                    </p:set>
                                    <p:animEffect transition="in" filter="fade">
                                      <p:cBhvr>
                                        <p:cTn id="62" dur="500"/>
                                        <p:tgtEl>
                                          <p:spTgt spid="33">
                                            <p:txEl>
                                              <p:pRg st="9" end="9"/>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3">
                                            <p:txEl>
                                              <p:pRg st="10" end="10"/>
                                            </p:txEl>
                                          </p:spTgt>
                                        </p:tgtEl>
                                        <p:attrNameLst>
                                          <p:attrName>style.visibility</p:attrName>
                                        </p:attrNameLst>
                                      </p:cBhvr>
                                      <p:to>
                                        <p:strVal val="visible"/>
                                      </p:to>
                                    </p:set>
                                    <p:animEffect transition="in" filter="fade">
                                      <p:cBhvr>
                                        <p:cTn id="67" dur="500"/>
                                        <p:tgtEl>
                                          <p:spTgt spid="33">
                                            <p:txEl>
                                              <p:pRg st="10" end="1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3">
                                            <p:txEl>
                                              <p:pRg st="11" end="11"/>
                                            </p:txEl>
                                          </p:spTgt>
                                        </p:tgtEl>
                                        <p:attrNameLst>
                                          <p:attrName>style.visibility</p:attrName>
                                        </p:attrNameLst>
                                      </p:cBhvr>
                                      <p:to>
                                        <p:strVal val="visible"/>
                                      </p:to>
                                    </p:set>
                                    <p:animEffect transition="in" filter="fade">
                                      <p:cBhvr>
                                        <p:cTn id="72" dur="500"/>
                                        <p:tgtEl>
                                          <p:spTgt spid="33">
                                            <p:txEl>
                                              <p:pRg st="11" end="11"/>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3">
                                            <p:txEl>
                                              <p:pRg st="13" end="13"/>
                                            </p:txEl>
                                          </p:spTgt>
                                        </p:tgtEl>
                                        <p:attrNameLst>
                                          <p:attrName>style.visibility</p:attrName>
                                        </p:attrNameLst>
                                      </p:cBhvr>
                                      <p:to>
                                        <p:strVal val="visible"/>
                                      </p:to>
                                    </p:set>
                                    <p:animEffect transition="in" filter="fade">
                                      <p:cBhvr>
                                        <p:cTn id="77" dur="500"/>
                                        <p:tgtEl>
                                          <p:spTgt spid="33">
                                            <p:txEl>
                                              <p:pRg st="13" end="1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33">
                                            <p:txEl>
                                              <p:pRg st="14" end="14"/>
                                            </p:txEl>
                                          </p:spTgt>
                                        </p:tgtEl>
                                        <p:attrNameLst>
                                          <p:attrName>style.visibility</p:attrName>
                                        </p:attrNameLst>
                                      </p:cBhvr>
                                      <p:to>
                                        <p:strVal val="visible"/>
                                      </p:to>
                                    </p:set>
                                    <p:animEffect transition="in" filter="fade">
                                      <p:cBhvr>
                                        <p:cTn id="82" dur="500"/>
                                        <p:tgtEl>
                                          <p:spTgt spid="33">
                                            <p:txEl>
                                              <p:pRg st="14" end="14"/>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33">
                                            <p:txEl>
                                              <p:pRg st="15" end="15"/>
                                            </p:txEl>
                                          </p:spTgt>
                                        </p:tgtEl>
                                        <p:attrNameLst>
                                          <p:attrName>style.visibility</p:attrName>
                                        </p:attrNameLst>
                                      </p:cBhvr>
                                      <p:to>
                                        <p:strVal val="visible"/>
                                      </p:to>
                                    </p:set>
                                    <p:animEffect transition="in" filter="fade">
                                      <p:cBhvr>
                                        <p:cTn id="87" dur="500"/>
                                        <p:tgtEl>
                                          <p:spTgt spid="33">
                                            <p:txEl>
                                              <p:pRg st="15" end="15"/>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5"/>
                                        </p:tgtEl>
                                        <p:attrNameLst>
                                          <p:attrName>style.visibility</p:attrName>
                                        </p:attrNameLst>
                                      </p:cBhvr>
                                      <p:to>
                                        <p:strVal val="visible"/>
                                      </p:to>
                                    </p:set>
                                    <p:animEffect transition="in" filter="fade">
                                      <p:cBhvr>
                                        <p:cTn id="9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build="p"/>
      <p:bldP spid="3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lstStyle/>
          <a:p>
            <a:pPr rtl="0"/>
            <a:r>
              <a:rPr lang="ja-JP" altLang="en-US" dirty="0">
                <a:latin typeface="Meiryo UI" panose="020B0604030504040204" pitchFamily="50" charset="-128"/>
                <a:ea typeface="Meiryo UI" panose="020B0604030504040204" pitchFamily="50" charset="-128"/>
              </a:rPr>
              <a:t>直紹介ボーナス②</a:t>
            </a:r>
          </a:p>
        </p:txBody>
      </p:sp>
      <p:sp>
        <p:nvSpPr>
          <p:cNvPr id="17" name="テキスト プレースホルダー 18">
            <a:extLst>
              <a:ext uri="{FF2B5EF4-FFF2-40B4-BE49-F238E27FC236}">
                <a16:creationId xmlns:a16="http://schemas.microsoft.com/office/drawing/2014/main" id="{D7CE36F2-C321-46C5-AFD9-00917224D390}"/>
              </a:ext>
            </a:extLst>
          </p:cNvPr>
          <p:cNvSpPr>
            <a:spLocks noGrp="1"/>
          </p:cNvSpPr>
          <p:nvPr>
            <p:ph type="body" sz="quarter" idx="16"/>
          </p:nvPr>
        </p:nvSpPr>
        <p:spPr>
          <a:xfrm>
            <a:off x="528242" y="1152209"/>
            <a:ext cx="7368596" cy="608895"/>
          </a:xfrm>
        </p:spPr>
        <p:txBody>
          <a:bodyPr rtlCol="0"/>
          <a:lstStyle/>
          <a:p>
            <a:r>
              <a:rPr lang="en-US" altLang="ja-JP" dirty="0"/>
              <a:t>Direct Referral Bonus</a:t>
            </a:r>
            <a:r>
              <a:rPr lang="ja-JP" altLang="en-US" dirty="0"/>
              <a:t>②</a:t>
            </a:r>
            <a:endParaRPr lang="en-US" altLang="ja-JP" dirty="0">
              <a:latin typeface="Meiryo UI" panose="020B0604030504040204" pitchFamily="50" charset="-128"/>
              <a:ea typeface="Meiryo UI" panose="020B0604030504040204" pitchFamily="50" charset="-128"/>
            </a:endParaRPr>
          </a:p>
        </p:txBody>
      </p:sp>
      <p:sp>
        <p:nvSpPr>
          <p:cNvPr id="33" name="テキスト プレースホルダー 32">
            <a:extLst>
              <a:ext uri="{FF2B5EF4-FFF2-40B4-BE49-F238E27FC236}">
                <a16:creationId xmlns:a16="http://schemas.microsoft.com/office/drawing/2014/main" id="{7CFD0302-279C-8A48-9E27-AD5B08D6501E}"/>
              </a:ext>
            </a:extLst>
          </p:cNvPr>
          <p:cNvSpPr>
            <a:spLocks noGrp="1"/>
          </p:cNvSpPr>
          <p:nvPr>
            <p:ph type="body" sz="quarter" idx="19"/>
          </p:nvPr>
        </p:nvSpPr>
        <p:spPr>
          <a:xfrm>
            <a:off x="4685289" y="1903964"/>
            <a:ext cx="7081935" cy="3558064"/>
          </a:xfrm>
        </p:spPr>
        <p:txBody>
          <a:bodyPr rtlCol="0"/>
          <a:lstStyle/>
          <a:p>
            <a:pPr rtl="0">
              <a:buClr>
                <a:schemeClr val="accent2"/>
              </a:buClr>
            </a:pPr>
            <a:r>
              <a:rPr lang="en-US" altLang="ja-JP" sz="2000" b="1" dirty="0"/>
              <a:t>【</a:t>
            </a:r>
            <a:r>
              <a:rPr lang="ja-JP" altLang="en-US" sz="2000" b="1" dirty="0"/>
              <a:t>複数ポジション保有時の注意点</a:t>
            </a:r>
            <a:r>
              <a:rPr lang="en-US" altLang="ja-JP" sz="2000" b="1" dirty="0"/>
              <a:t>】</a:t>
            </a:r>
          </a:p>
          <a:p>
            <a:pPr rtl="0">
              <a:buClr>
                <a:schemeClr val="accent2"/>
              </a:buClr>
            </a:pPr>
            <a:r>
              <a:rPr lang="ja-JP" altLang="en-US" sz="2000" b="1" dirty="0"/>
              <a:t>Ｃ，Ｅ，Ｆと３つのポジションを保有している</a:t>
            </a:r>
            <a:endParaRPr lang="en-US" altLang="ja-JP" sz="2000" b="1" dirty="0"/>
          </a:p>
          <a:p>
            <a:pPr rtl="0">
              <a:buClr>
                <a:schemeClr val="accent2"/>
              </a:buClr>
            </a:pPr>
            <a:r>
              <a:rPr lang="en-US" altLang="ja-JP" sz="2000" b="1" dirty="0"/>
              <a:t>Case</a:t>
            </a:r>
            <a:r>
              <a:rPr lang="ja-JP" altLang="en-US" sz="2000" b="1" dirty="0"/>
              <a:t>①Ｃのアカウントで商材を販売した場合　</a:t>
            </a:r>
            <a:endParaRPr lang="en-US" altLang="ja-JP" sz="2000" b="1" dirty="0"/>
          </a:p>
          <a:p>
            <a:pPr rtl="0">
              <a:buClr>
                <a:schemeClr val="accent2"/>
              </a:buClr>
            </a:pPr>
            <a:r>
              <a:rPr lang="ja-JP" altLang="en-US" sz="2000" b="1" dirty="0"/>
              <a:t>直紹介ボーナス対象⇒Ａ</a:t>
            </a:r>
            <a:endParaRPr lang="en-US" altLang="ja-JP" sz="2000" b="1" dirty="0"/>
          </a:p>
          <a:p>
            <a:pPr>
              <a:buClr>
                <a:schemeClr val="accent2"/>
              </a:buClr>
            </a:pPr>
            <a:endParaRPr lang="en-US" altLang="ja-JP" sz="2000" b="1" dirty="0"/>
          </a:p>
          <a:p>
            <a:pPr>
              <a:buClr>
                <a:schemeClr val="accent2"/>
              </a:buClr>
            </a:pPr>
            <a:r>
              <a:rPr lang="en-US" altLang="ja-JP" sz="2000" b="1" dirty="0"/>
              <a:t>Case</a:t>
            </a:r>
            <a:r>
              <a:rPr lang="ja-JP" altLang="en-US" sz="2000" b="1" dirty="0"/>
              <a:t>②ＥまたはＧのアカウントで商材を販売した場合　</a:t>
            </a:r>
            <a:endParaRPr lang="en-US" altLang="ja-JP" sz="2000" b="1" dirty="0"/>
          </a:p>
          <a:p>
            <a:pPr rtl="0">
              <a:buClr>
                <a:schemeClr val="accent2"/>
              </a:buClr>
            </a:pPr>
            <a:r>
              <a:rPr lang="ja-JP" altLang="en-US" sz="2000" b="1" dirty="0"/>
              <a:t>直紹介ボーナス対象⇒Ａ</a:t>
            </a:r>
            <a:endParaRPr lang="en-US" altLang="ja-JP" sz="2000" b="1" dirty="0"/>
          </a:p>
          <a:p>
            <a:pPr rtl="0">
              <a:buClr>
                <a:schemeClr val="accent2"/>
              </a:buClr>
            </a:pPr>
            <a:endParaRPr lang="en-US" altLang="ja-JP" sz="2000" b="1" dirty="0"/>
          </a:p>
          <a:p>
            <a:pPr rtl="0">
              <a:buClr>
                <a:schemeClr val="accent2"/>
              </a:buClr>
            </a:pPr>
            <a:r>
              <a:rPr lang="en-US" altLang="ja-JP" sz="2000" b="1" dirty="0"/>
              <a:t>【</a:t>
            </a:r>
            <a:r>
              <a:rPr lang="ja-JP" altLang="en-US" sz="2000" b="1" dirty="0"/>
              <a:t>支払条件</a:t>
            </a:r>
            <a:r>
              <a:rPr lang="en-US" altLang="ja-JP" sz="2000" b="1" dirty="0"/>
              <a:t>】</a:t>
            </a:r>
          </a:p>
          <a:p>
            <a:pPr rtl="0">
              <a:buClr>
                <a:schemeClr val="accent2"/>
              </a:buClr>
            </a:pPr>
            <a:r>
              <a:rPr lang="ja-JP" altLang="en-US" sz="2000" dirty="0"/>
              <a:t>アクティブであること</a:t>
            </a:r>
            <a:endParaRPr lang="en-US" altLang="ja-JP" sz="2000" dirty="0"/>
          </a:p>
          <a:p>
            <a:pPr rtl="0">
              <a:buClr>
                <a:schemeClr val="accent2"/>
              </a:buClr>
            </a:pPr>
            <a:endParaRPr lang="en-US" altLang="ja-JP" dirty="0"/>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23</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pic>
        <p:nvPicPr>
          <p:cNvPr id="2" name="図 1">
            <a:extLst>
              <a:ext uri="{FF2B5EF4-FFF2-40B4-BE49-F238E27FC236}">
                <a16:creationId xmlns:a16="http://schemas.microsoft.com/office/drawing/2014/main" id="{BEC588A8-118F-48CF-AA80-C032FF539968}"/>
              </a:ext>
            </a:extLst>
          </p:cNvPr>
          <p:cNvPicPr>
            <a:picLocks noChangeAspect="1"/>
          </p:cNvPicPr>
          <p:nvPr/>
        </p:nvPicPr>
        <p:blipFill>
          <a:blip r:embed="rId4"/>
          <a:stretch>
            <a:fillRect/>
          </a:stretch>
        </p:blipFill>
        <p:spPr>
          <a:xfrm>
            <a:off x="297122" y="1835030"/>
            <a:ext cx="4302870" cy="3934311"/>
          </a:xfrm>
          <a:prstGeom prst="rect">
            <a:avLst/>
          </a:prstGeom>
        </p:spPr>
      </p:pic>
      <p:sp>
        <p:nvSpPr>
          <p:cNvPr id="10" name="テキスト プレースホルダー 32">
            <a:extLst>
              <a:ext uri="{FF2B5EF4-FFF2-40B4-BE49-F238E27FC236}">
                <a16:creationId xmlns:a16="http://schemas.microsoft.com/office/drawing/2014/main" id="{62AECC6A-2E5B-4E85-974D-193CDC12E419}"/>
              </a:ext>
            </a:extLst>
          </p:cNvPr>
          <p:cNvSpPr txBox="1">
            <a:spLocks/>
          </p:cNvSpPr>
          <p:nvPr/>
        </p:nvSpPr>
        <p:spPr>
          <a:xfrm>
            <a:off x="1124334" y="6156001"/>
            <a:ext cx="10996131" cy="576584"/>
          </a:xfrm>
          <a:prstGeom prst="rect">
            <a:avLst/>
          </a:prstGeom>
        </p:spPr>
        <p:txBody>
          <a:bodyPr rtlCol="0"/>
          <a:lstStyle>
            <a:lvl1pPr marL="0" indent="0" algn="l" defTabSz="914400" rtl="0" eaLnBrk="1" latinLnBrk="0" hangingPunct="1">
              <a:lnSpc>
                <a:spcPct val="90000"/>
              </a:lnSpc>
              <a:spcBef>
                <a:spcPts val="1000"/>
              </a:spcBef>
              <a:buClr>
                <a:srgbClr val="2E7A40"/>
              </a:buClr>
              <a:buFont typeface="Arial" panose="020B0604020202020204" pitchFamily="34" charset="0"/>
              <a:buNone/>
              <a:defRPr kumimoji="1" lang="en-US" sz="2400" kern="1200">
                <a:solidFill>
                  <a:schemeClr val="tx1"/>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2E7A40"/>
              </a:buClr>
              <a:buFont typeface="Arial" panose="020B0604020202020204" pitchFamily="34" charset="0"/>
              <a:buNone/>
              <a:defRPr kumimoji="1" lang="en-IN"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chemeClr val="accent2"/>
              </a:buClr>
            </a:pPr>
            <a:r>
              <a:rPr lang="ja-JP" altLang="en-US" u="sng" dirty="0">
                <a:solidFill>
                  <a:srgbClr val="FF0000"/>
                </a:solidFill>
              </a:rPr>
              <a:t>複数ポジションを保有していても自身に直紹介ボーナスは付与することはできません</a:t>
            </a:r>
          </a:p>
        </p:txBody>
      </p:sp>
    </p:spTree>
    <p:extLst>
      <p:ext uri="{BB962C8B-B14F-4D97-AF65-F5344CB8AC3E}">
        <p14:creationId xmlns:p14="http://schemas.microsoft.com/office/powerpoint/2010/main" val="2697904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3">
                                            <p:txEl>
                                              <p:pRg st="0" end="0"/>
                                            </p:txEl>
                                          </p:spTgt>
                                        </p:tgtEl>
                                        <p:attrNameLst>
                                          <p:attrName>style.visibility</p:attrName>
                                        </p:attrNameLst>
                                      </p:cBhvr>
                                      <p:to>
                                        <p:strVal val="visible"/>
                                      </p:to>
                                    </p:set>
                                    <p:animEffect transition="in" filter="fade">
                                      <p:cBhvr>
                                        <p:cTn id="17" dur="500"/>
                                        <p:tgtEl>
                                          <p:spTgt spid="3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xEl>
                                              <p:pRg st="1" end="1"/>
                                            </p:txEl>
                                          </p:spTgt>
                                        </p:tgtEl>
                                        <p:attrNameLst>
                                          <p:attrName>style.visibility</p:attrName>
                                        </p:attrNameLst>
                                      </p:cBhvr>
                                      <p:to>
                                        <p:strVal val="visible"/>
                                      </p:to>
                                    </p:set>
                                    <p:animEffect transition="in" filter="fade">
                                      <p:cBhvr>
                                        <p:cTn id="22" dur="500"/>
                                        <p:tgtEl>
                                          <p:spTgt spid="3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3">
                                            <p:txEl>
                                              <p:pRg st="2" end="2"/>
                                            </p:txEl>
                                          </p:spTgt>
                                        </p:tgtEl>
                                        <p:attrNameLst>
                                          <p:attrName>style.visibility</p:attrName>
                                        </p:attrNameLst>
                                      </p:cBhvr>
                                      <p:to>
                                        <p:strVal val="visible"/>
                                      </p:to>
                                    </p:set>
                                    <p:animEffect transition="in" filter="fade">
                                      <p:cBhvr>
                                        <p:cTn id="27" dur="500"/>
                                        <p:tgtEl>
                                          <p:spTgt spid="3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3">
                                            <p:txEl>
                                              <p:pRg st="3" end="3"/>
                                            </p:txEl>
                                          </p:spTgt>
                                        </p:tgtEl>
                                        <p:attrNameLst>
                                          <p:attrName>style.visibility</p:attrName>
                                        </p:attrNameLst>
                                      </p:cBhvr>
                                      <p:to>
                                        <p:strVal val="visible"/>
                                      </p:to>
                                    </p:set>
                                    <p:animEffect transition="in" filter="fade">
                                      <p:cBhvr>
                                        <p:cTn id="32" dur="500"/>
                                        <p:tgtEl>
                                          <p:spTgt spid="3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3">
                                            <p:txEl>
                                              <p:pRg st="5" end="5"/>
                                            </p:txEl>
                                          </p:spTgt>
                                        </p:tgtEl>
                                        <p:attrNameLst>
                                          <p:attrName>style.visibility</p:attrName>
                                        </p:attrNameLst>
                                      </p:cBhvr>
                                      <p:to>
                                        <p:strVal val="visible"/>
                                      </p:to>
                                    </p:set>
                                    <p:animEffect transition="in" filter="fade">
                                      <p:cBhvr>
                                        <p:cTn id="37" dur="500"/>
                                        <p:tgtEl>
                                          <p:spTgt spid="3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3">
                                            <p:txEl>
                                              <p:pRg st="6" end="6"/>
                                            </p:txEl>
                                          </p:spTgt>
                                        </p:tgtEl>
                                        <p:attrNameLst>
                                          <p:attrName>style.visibility</p:attrName>
                                        </p:attrNameLst>
                                      </p:cBhvr>
                                      <p:to>
                                        <p:strVal val="visible"/>
                                      </p:to>
                                    </p:set>
                                    <p:animEffect transition="in" filter="fade">
                                      <p:cBhvr>
                                        <p:cTn id="42" dur="500"/>
                                        <p:tgtEl>
                                          <p:spTgt spid="3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3">
                                            <p:txEl>
                                              <p:pRg st="8" end="8"/>
                                            </p:txEl>
                                          </p:spTgt>
                                        </p:tgtEl>
                                        <p:attrNameLst>
                                          <p:attrName>style.visibility</p:attrName>
                                        </p:attrNameLst>
                                      </p:cBhvr>
                                      <p:to>
                                        <p:strVal val="visible"/>
                                      </p:to>
                                    </p:set>
                                    <p:animEffect transition="in" filter="fade">
                                      <p:cBhvr>
                                        <p:cTn id="47" dur="500"/>
                                        <p:tgtEl>
                                          <p:spTgt spid="3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3">
                                            <p:txEl>
                                              <p:pRg st="9" end="9"/>
                                            </p:txEl>
                                          </p:spTgt>
                                        </p:tgtEl>
                                        <p:attrNameLst>
                                          <p:attrName>style.visibility</p:attrName>
                                        </p:attrNameLst>
                                      </p:cBhvr>
                                      <p:to>
                                        <p:strVal val="visible"/>
                                      </p:to>
                                    </p:set>
                                    <p:animEffect transition="in" filter="fade">
                                      <p:cBhvr>
                                        <p:cTn id="52" dur="500"/>
                                        <p:tgtEl>
                                          <p:spTgt spid="3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randombar(horizontal)">
                                      <p:cBhvr>
                                        <p:cTn id="57" dur="500"/>
                                        <p:tgtEl>
                                          <p:spTgt spid="1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
                                        </p:tgtEl>
                                        <p:attrNameLst>
                                          <p:attrName>style.visibility</p:attrName>
                                        </p:attrNameLst>
                                      </p:cBhvr>
                                      <p:to>
                                        <p:strVal val="visible"/>
                                      </p:to>
                                    </p:set>
                                    <p:animEffect transition="in" filter="fade">
                                      <p:cBhvr>
                                        <p:cTn id="6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build="p"/>
      <p:bldP spid="33" grpId="0" build="p"/>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normAutofit/>
          </a:bodyPr>
          <a:lstStyle/>
          <a:p>
            <a:r>
              <a:rPr lang="ja-JP" altLang="en-US" dirty="0"/>
              <a:t>支払条件</a:t>
            </a:r>
            <a:endParaRPr lang="ja-JP" altLang="en-US" dirty="0">
              <a:latin typeface="Meiryo UI" panose="020B0604030504040204" pitchFamily="50" charset="-128"/>
              <a:ea typeface="Meiryo UI" panose="020B0604030504040204" pitchFamily="50" charset="-128"/>
            </a:endParaRPr>
          </a:p>
        </p:txBody>
      </p:sp>
      <p:sp>
        <p:nvSpPr>
          <p:cNvPr id="17" name="テキスト プレースホルダー 18">
            <a:extLst>
              <a:ext uri="{FF2B5EF4-FFF2-40B4-BE49-F238E27FC236}">
                <a16:creationId xmlns:a16="http://schemas.microsoft.com/office/drawing/2014/main" id="{D7CE36F2-C321-46C5-AFD9-00917224D390}"/>
              </a:ext>
            </a:extLst>
          </p:cNvPr>
          <p:cNvSpPr>
            <a:spLocks noGrp="1"/>
          </p:cNvSpPr>
          <p:nvPr>
            <p:ph type="body" sz="quarter" idx="16"/>
          </p:nvPr>
        </p:nvSpPr>
        <p:spPr>
          <a:xfrm>
            <a:off x="528242" y="1152209"/>
            <a:ext cx="7368596" cy="608895"/>
          </a:xfrm>
        </p:spPr>
        <p:txBody>
          <a:bodyPr rtlCol="0"/>
          <a:lstStyle/>
          <a:p>
            <a:r>
              <a:rPr lang="en-US" altLang="ja-JP" dirty="0"/>
              <a:t>Payment terms</a:t>
            </a:r>
          </a:p>
          <a:p>
            <a:endParaRPr lang="en-US" altLang="ja-JP" dirty="0">
              <a:latin typeface="Meiryo UI" panose="020B0604030504040204" pitchFamily="50" charset="-128"/>
              <a:ea typeface="Meiryo UI" panose="020B0604030504040204" pitchFamily="50" charset="-128"/>
            </a:endParaRPr>
          </a:p>
        </p:txBody>
      </p:sp>
      <p:sp>
        <p:nvSpPr>
          <p:cNvPr id="33" name="テキスト プレースホルダー 32">
            <a:extLst>
              <a:ext uri="{FF2B5EF4-FFF2-40B4-BE49-F238E27FC236}">
                <a16:creationId xmlns:a16="http://schemas.microsoft.com/office/drawing/2014/main" id="{7CFD0302-279C-8A48-9E27-AD5B08D6501E}"/>
              </a:ext>
            </a:extLst>
          </p:cNvPr>
          <p:cNvSpPr>
            <a:spLocks noGrp="1"/>
          </p:cNvSpPr>
          <p:nvPr>
            <p:ph type="body" sz="quarter" idx="19"/>
          </p:nvPr>
        </p:nvSpPr>
        <p:spPr>
          <a:xfrm>
            <a:off x="960376" y="1651435"/>
            <a:ext cx="11089555" cy="4873351"/>
          </a:xfrm>
        </p:spPr>
        <p:txBody>
          <a:bodyPr rtlCol="0"/>
          <a:lstStyle/>
          <a:p>
            <a:pPr rtl="0">
              <a:buClr>
                <a:schemeClr val="accent2"/>
              </a:buClr>
            </a:pPr>
            <a:endParaRPr lang="en-US" altLang="ja-JP" sz="2800" b="1" dirty="0"/>
          </a:p>
          <a:p>
            <a:pPr rtl="0">
              <a:buClr>
                <a:schemeClr val="accent2"/>
              </a:buClr>
            </a:pPr>
            <a:endParaRPr lang="en-US" altLang="ja-JP" sz="1200" dirty="0">
              <a:latin typeface="Meiryo UI" panose="020B0604030504040204" pitchFamily="50" charset="-128"/>
              <a:ea typeface="Meiryo UI" panose="020B0604030504040204" pitchFamily="50" charset="-128"/>
            </a:endParaRPr>
          </a:p>
          <a:p>
            <a:pPr rtl="0">
              <a:buClr>
                <a:schemeClr val="accent2"/>
              </a:buClr>
            </a:pPr>
            <a:endParaRPr lang="en-US" altLang="ja-JP" dirty="0"/>
          </a:p>
          <a:p>
            <a:pPr rtl="0">
              <a:buClr>
                <a:schemeClr val="accent2"/>
              </a:buClr>
            </a:pPr>
            <a:r>
              <a:rPr lang="ja-JP" altLang="en-US" dirty="0"/>
              <a:t>　</a:t>
            </a:r>
            <a:endParaRPr lang="en-US" altLang="ja-JP" dirty="0"/>
          </a:p>
          <a:p>
            <a:pPr rtl="0">
              <a:buClr>
                <a:schemeClr val="accent2"/>
              </a:buClr>
            </a:pP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a:p>
            <a:pPr rtl="0">
              <a:buClr>
                <a:schemeClr val="accent2"/>
              </a:buClr>
            </a:pPr>
            <a:r>
              <a:rPr lang="en-US" altLang="ja-JP" dirty="0">
                <a:latin typeface="Meiryo UI" panose="020B0604030504040204" pitchFamily="50" charset="-128"/>
                <a:ea typeface="Meiryo UI" panose="020B0604030504040204" pitchFamily="50" charset="-128"/>
              </a:rPr>
              <a:t> </a:t>
            </a: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24</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sp>
        <p:nvSpPr>
          <p:cNvPr id="9" name="テキスト プレースホルダー 32">
            <a:extLst>
              <a:ext uri="{FF2B5EF4-FFF2-40B4-BE49-F238E27FC236}">
                <a16:creationId xmlns:a16="http://schemas.microsoft.com/office/drawing/2014/main" id="{A5C41B7C-D897-41BB-931E-0E5C76BBF751}"/>
              </a:ext>
            </a:extLst>
          </p:cNvPr>
          <p:cNvSpPr txBox="1">
            <a:spLocks/>
          </p:cNvSpPr>
          <p:nvPr/>
        </p:nvSpPr>
        <p:spPr>
          <a:xfrm>
            <a:off x="1112776" y="1615299"/>
            <a:ext cx="11089555" cy="4873351"/>
          </a:xfrm>
          <a:prstGeom prst="rect">
            <a:avLst/>
          </a:prstGeom>
        </p:spPr>
        <p:txBody>
          <a:bodyPr rtlCol="0"/>
          <a:lstStyle>
            <a:lvl1pPr marL="0" indent="0" algn="l" defTabSz="914400" rtl="0" eaLnBrk="1" latinLnBrk="0" hangingPunct="1">
              <a:lnSpc>
                <a:spcPct val="90000"/>
              </a:lnSpc>
              <a:spcBef>
                <a:spcPts val="1000"/>
              </a:spcBef>
              <a:buClr>
                <a:srgbClr val="2E7A40"/>
              </a:buClr>
              <a:buFont typeface="Arial" panose="020B0604020202020204" pitchFamily="34" charset="0"/>
              <a:buNone/>
              <a:defRPr kumimoji="1" lang="en-US" sz="2400" kern="1200">
                <a:solidFill>
                  <a:schemeClr val="tx1"/>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2E7A40"/>
              </a:buClr>
              <a:buFont typeface="Arial" panose="020B0604020202020204" pitchFamily="34" charset="0"/>
              <a:buNone/>
              <a:defRPr kumimoji="1" lang="en-IN"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chemeClr val="accent2"/>
              </a:buClr>
            </a:pPr>
            <a:r>
              <a:rPr lang="ja-JP" altLang="en-US" sz="1800" b="1" dirty="0"/>
              <a:t>・還付金</a:t>
            </a:r>
          </a:p>
          <a:p>
            <a:pPr>
              <a:buClr>
                <a:schemeClr val="accent2"/>
              </a:buClr>
            </a:pPr>
            <a:r>
              <a:rPr lang="ja-JP" altLang="en-US" sz="1800" dirty="0"/>
              <a:t>集計期間</a:t>
            </a:r>
            <a:r>
              <a:rPr lang="en-US" altLang="ja-JP" sz="1800" dirty="0"/>
              <a:t>1</a:t>
            </a:r>
            <a:r>
              <a:rPr lang="ja-JP" altLang="en-US" sz="1800" dirty="0"/>
              <a:t>日～末日（土日祝日を除く）</a:t>
            </a:r>
            <a:endParaRPr lang="en-US" altLang="ja-JP" sz="1800" dirty="0"/>
          </a:p>
          <a:p>
            <a:pPr>
              <a:buClr>
                <a:schemeClr val="accent2"/>
              </a:buClr>
            </a:pPr>
            <a:r>
              <a:rPr lang="ja-JP" altLang="en-US" sz="1800" u="sng" dirty="0"/>
              <a:t>集計期間の翌月</a:t>
            </a:r>
            <a:r>
              <a:rPr lang="en-US" altLang="ja-JP" sz="1800" u="sng" dirty="0"/>
              <a:t>15</a:t>
            </a:r>
            <a:r>
              <a:rPr lang="ja-JP" altLang="en-US" sz="1800" u="sng" dirty="0"/>
              <a:t>日（金融期間休業日の場合は翌営業日）</a:t>
            </a:r>
            <a:endParaRPr lang="en-US" altLang="ja-JP" sz="1800" u="sng" dirty="0"/>
          </a:p>
          <a:p>
            <a:pPr>
              <a:buClr>
                <a:schemeClr val="accent2"/>
              </a:buClr>
            </a:pPr>
            <a:r>
              <a:rPr lang="ja-JP" altLang="en-US" sz="1800" b="1" dirty="0"/>
              <a:t>・会員紹介料</a:t>
            </a:r>
          </a:p>
          <a:p>
            <a:pPr>
              <a:buClr>
                <a:schemeClr val="accent2"/>
              </a:buClr>
            </a:pPr>
            <a:r>
              <a:rPr lang="ja-JP" altLang="en-US" sz="1800" dirty="0"/>
              <a:t>集計期間</a:t>
            </a:r>
            <a:r>
              <a:rPr lang="en-US" altLang="ja-JP" sz="1800" dirty="0"/>
              <a:t>1</a:t>
            </a:r>
            <a:r>
              <a:rPr lang="ja-JP" altLang="en-US" sz="1800" dirty="0"/>
              <a:t>日～末日（土日祝日を除く）</a:t>
            </a:r>
            <a:endParaRPr lang="en-US" altLang="ja-JP" sz="1800" dirty="0"/>
          </a:p>
          <a:p>
            <a:pPr>
              <a:buClr>
                <a:schemeClr val="accent2"/>
              </a:buClr>
            </a:pPr>
            <a:r>
              <a:rPr lang="ja-JP" altLang="en-US" sz="1800" u="sng" dirty="0"/>
              <a:t>集計期間の翌月</a:t>
            </a:r>
            <a:r>
              <a:rPr lang="en-US" altLang="ja-JP" sz="1800" u="sng" dirty="0"/>
              <a:t>15</a:t>
            </a:r>
            <a:r>
              <a:rPr lang="ja-JP" altLang="en-US" sz="1800" u="sng" dirty="0"/>
              <a:t>日（金融期間休業日の場合は翌営業日）</a:t>
            </a:r>
            <a:endParaRPr lang="en-US" altLang="ja-JP" sz="1800" u="sng" dirty="0"/>
          </a:p>
          <a:p>
            <a:pPr>
              <a:buClr>
                <a:schemeClr val="accent2"/>
              </a:buClr>
            </a:pPr>
            <a:r>
              <a:rPr lang="ja-JP" altLang="en-US" sz="1800" b="1" dirty="0"/>
              <a:t>・達成金</a:t>
            </a:r>
          </a:p>
          <a:p>
            <a:pPr>
              <a:buClr>
                <a:schemeClr val="accent2"/>
              </a:buClr>
            </a:pPr>
            <a:r>
              <a:rPr lang="ja-JP" altLang="en-US" sz="1800" dirty="0"/>
              <a:t>集計期間　</a:t>
            </a:r>
            <a:endParaRPr lang="en-US" altLang="ja-JP" sz="1800" dirty="0"/>
          </a:p>
          <a:p>
            <a:pPr>
              <a:buClr>
                <a:schemeClr val="accent2"/>
              </a:buClr>
            </a:pPr>
            <a:r>
              <a:rPr lang="ja-JP" altLang="en-US" sz="1800" dirty="0"/>
              <a:t>前期（</a:t>
            </a:r>
            <a:r>
              <a:rPr lang="en-US" altLang="ja-JP" sz="1800" dirty="0"/>
              <a:t>4</a:t>
            </a:r>
            <a:r>
              <a:rPr lang="ja-JP" altLang="en-US" sz="1800" dirty="0"/>
              <a:t>月</a:t>
            </a:r>
            <a:r>
              <a:rPr lang="en-US" altLang="ja-JP" sz="1800" dirty="0"/>
              <a:t>1</a:t>
            </a:r>
            <a:r>
              <a:rPr lang="ja-JP" altLang="en-US" sz="1800" dirty="0"/>
              <a:t>日～</a:t>
            </a:r>
            <a:r>
              <a:rPr lang="en-US" altLang="ja-JP" sz="1800" dirty="0"/>
              <a:t>9</a:t>
            </a:r>
            <a:r>
              <a:rPr lang="ja-JP" altLang="en-US" sz="1800" dirty="0"/>
              <a:t>月末日　土日祝日を除く）</a:t>
            </a:r>
            <a:endParaRPr lang="en-US" altLang="ja-JP" sz="1800" dirty="0"/>
          </a:p>
          <a:p>
            <a:pPr>
              <a:buClr>
                <a:schemeClr val="accent2"/>
              </a:buClr>
            </a:pPr>
            <a:r>
              <a:rPr lang="ja-JP" altLang="en-US" sz="1800" dirty="0"/>
              <a:t>後期（</a:t>
            </a:r>
            <a:r>
              <a:rPr lang="en-US" altLang="ja-JP" sz="1800" dirty="0"/>
              <a:t>10</a:t>
            </a:r>
            <a:r>
              <a:rPr lang="ja-JP" altLang="en-US" sz="1800" dirty="0"/>
              <a:t>月</a:t>
            </a:r>
            <a:r>
              <a:rPr lang="en-US" altLang="ja-JP" sz="1800" dirty="0"/>
              <a:t>1</a:t>
            </a:r>
            <a:r>
              <a:rPr lang="ja-JP" altLang="en-US" sz="1800" dirty="0"/>
              <a:t>日～</a:t>
            </a:r>
            <a:r>
              <a:rPr lang="en-US" altLang="ja-JP" sz="1800" dirty="0"/>
              <a:t>3</a:t>
            </a:r>
            <a:r>
              <a:rPr lang="ja-JP" altLang="en-US" sz="1800" dirty="0"/>
              <a:t>月末日　土日祝日を除く）</a:t>
            </a:r>
            <a:endParaRPr lang="en-US" altLang="ja-JP" sz="1800" dirty="0"/>
          </a:p>
          <a:p>
            <a:pPr>
              <a:buClr>
                <a:schemeClr val="accent2"/>
              </a:buClr>
            </a:pPr>
            <a:r>
              <a:rPr lang="ja-JP" altLang="en-US" sz="1800" u="sng" dirty="0"/>
              <a:t>集計期間の翌月</a:t>
            </a:r>
            <a:r>
              <a:rPr lang="en-US" altLang="ja-JP" sz="1800" u="sng" dirty="0"/>
              <a:t>15</a:t>
            </a:r>
            <a:r>
              <a:rPr lang="ja-JP" altLang="en-US" sz="1800" u="sng" dirty="0"/>
              <a:t>日（金融期間休業日の場合は翌営業日）</a:t>
            </a:r>
            <a:endParaRPr lang="en-US" altLang="ja-JP" sz="1800" u="sng" dirty="0"/>
          </a:p>
          <a:p>
            <a:pPr>
              <a:buClr>
                <a:schemeClr val="accent2"/>
              </a:buClr>
            </a:pPr>
            <a:r>
              <a:rPr lang="ja-JP" altLang="en-US" sz="1800" b="1" dirty="0"/>
              <a:t>・直紹介ボーナス</a:t>
            </a:r>
          </a:p>
          <a:p>
            <a:pPr>
              <a:buClr>
                <a:schemeClr val="accent2"/>
              </a:buClr>
            </a:pPr>
            <a:r>
              <a:rPr lang="ja-JP" altLang="en-US" sz="1800" u="sng" dirty="0"/>
              <a:t>紹介者が販売した商材の手数料支払日に紐付く（金融機関休業日の場合は翌営業日</a:t>
            </a:r>
            <a:endParaRPr lang="ja-JP" altLang="en-US" sz="1800" dirty="0"/>
          </a:p>
          <a:p>
            <a:pPr>
              <a:buClr>
                <a:schemeClr val="accent2"/>
              </a:buClr>
            </a:pPr>
            <a:r>
              <a:rPr lang="ja-JP" altLang="en-US" dirty="0"/>
              <a:t>　</a:t>
            </a:r>
          </a:p>
          <a:p>
            <a:pPr>
              <a:buClr>
                <a:schemeClr val="accent2"/>
              </a:buClr>
            </a:pPr>
            <a:r>
              <a:rPr lang="ja-JP" altLang="en-US" dirty="0"/>
              <a:t>　　　　　　　　　　　</a:t>
            </a:r>
          </a:p>
          <a:p>
            <a:pPr>
              <a:buClr>
                <a:schemeClr val="accent2"/>
              </a:buClr>
            </a:pPr>
            <a:r>
              <a:rPr lang="ja-JP" altLang="en-US" dirty="0"/>
              <a:t> </a:t>
            </a:r>
          </a:p>
        </p:txBody>
      </p:sp>
    </p:spTree>
    <p:extLst>
      <p:ext uri="{BB962C8B-B14F-4D97-AF65-F5344CB8AC3E}">
        <p14:creationId xmlns:p14="http://schemas.microsoft.com/office/powerpoint/2010/main" val="3205662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build="p"/>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lstStyle/>
          <a:p>
            <a:pPr rtl="0"/>
            <a:r>
              <a:rPr lang="ja-JP" altLang="en-US" dirty="0">
                <a:latin typeface="Meiryo UI" panose="020B0604030504040204" pitchFamily="50" charset="-128"/>
                <a:ea typeface="Meiryo UI" panose="020B0604030504040204" pitchFamily="50" charset="-128"/>
              </a:rPr>
              <a:t>福利厚生</a:t>
            </a:r>
          </a:p>
        </p:txBody>
      </p:sp>
      <p:sp>
        <p:nvSpPr>
          <p:cNvPr id="17" name="テキスト プレースホルダー 18">
            <a:extLst>
              <a:ext uri="{FF2B5EF4-FFF2-40B4-BE49-F238E27FC236}">
                <a16:creationId xmlns:a16="http://schemas.microsoft.com/office/drawing/2014/main" id="{D7CE36F2-C321-46C5-AFD9-00917224D390}"/>
              </a:ext>
            </a:extLst>
          </p:cNvPr>
          <p:cNvSpPr>
            <a:spLocks noGrp="1"/>
          </p:cNvSpPr>
          <p:nvPr>
            <p:ph type="body" sz="quarter" idx="16"/>
          </p:nvPr>
        </p:nvSpPr>
        <p:spPr>
          <a:xfrm>
            <a:off x="528242" y="1152209"/>
            <a:ext cx="7368596" cy="608895"/>
          </a:xfrm>
        </p:spPr>
        <p:txBody>
          <a:bodyPr rtlCol="0"/>
          <a:lstStyle/>
          <a:p>
            <a:r>
              <a:rPr lang="en-US" altLang="ja-JP" dirty="0"/>
              <a:t>Welfare</a:t>
            </a:r>
            <a:endParaRPr lang="en-US" altLang="ja-JP" dirty="0">
              <a:latin typeface="Meiryo UI" panose="020B0604030504040204" pitchFamily="50" charset="-128"/>
              <a:ea typeface="Meiryo UI" panose="020B0604030504040204" pitchFamily="50" charset="-128"/>
            </a:endParaRPr>
          </a:p>
        </p:txBody>
      </p:sp>
      <p:sp>
        <p:nvSpPr>
          <p:cNvPr id="33" name="テキスト プレースホルダー 32">
            <a:extLst>
              <a:ext uri="{FF2B5EF4-FFF2-40B4-BE49-F238E27FC236}">
                <a16:creationId xmlns:a16="http://schemas.microsoft.com/office/drawing/2014/main" id="{7CFD0302-279C-8A48-9E27-AD5B08D6501E}"/>
              </a:ext>
            </a:extLst>
          </p:cNvPr>
          <p:cNvSpPr>
            <a:spLocks noGrp="1"/>
          </p:cNvSpPr>
          <p:nvPr>
            <p:ph type="body" sz="quarter" idx="19"/>
          </p:nvPr>
        </p:nvSpPr>
        <p:spPr>
          <a:xfrm>
            <a:off x="673660" y="1634567"/>
            <a:ext cx="11089555" cy="4873351"/>
          </a:xfrm>
        </p:spPr>
        <p:txBody>
          <a:bodyPr rtlCol="0"/>
          <a:lstStyle/>
          <a:p>
            <a:pPr rtl="0">
              <a:buClr>
                <a:schemeClr val="accent2"/>
              </a:buClr>
            </a:pPr>
            <a:r>
              <a:rPr lang="ja-JP" altLang="en-US" sz="1400" b="1" dirty="0"/>
              <a:t>協会提携の店舗、施設等で</a:t>
            </a:r>
            <a:endParaRPr lang="en-US" altLang="ja-JP" sz="1400" b="1" dirty="0"/>
          </a:p>
          <a:p>
            <a:pPr rtl="0">
              <a:buClr>
                <a:schemeClr val="accent2"/>
              </a:buClr>
            </a:pPr>
            <a:r>
              <a:rPr lang="ja-JP" altLang="en-US" sz="1400" b="1" dirty="0"/>
              <a:t>会員独自の割引やサービスをうけることができます</a:t>
            </a:r>
            <a:endParaRPr lang="en-US" altLang="ja-JP" sz="1400" b="1" dirty="0"/>
          </a:p>
          <a:p>
            <a:pPr rtl="0">
              <a:buClr>
                <a:schemeClr val="accent2"/>
              </a:buClr>
            </a:pPr>
            <a:r>
              <a:rPr lang="ja-JP" altLang="en-US" sz="1400" b="1" u="sng" dirty="0">
                <a:solidFill>
                  <a:srgbClr val="FF0000"/>
                </a:solidFill>
              </a:rPr>
              <a:t>また会員様で事業をされている方は協会ＨＰにて広告の無料掲載も可能です</a:t>
            </a:r>
            <a:endParaRPr lang="en-US" altLang="ja-JP" sz="1400" b="1" u="sng" dirty="0">
              <a:solidFill>
                <a:srgbClr val="FF0000"/>
              </a:solidFill>
            </a:endParaRPr>
          </a:p>
          <a:p>
            <a:pPr rtl="0">
              <a:buClr>
                <a:schemeClr val="accent2"/>
              </a:buClr>
            </a:pPr>
            <a:endParaRPr lang="en-US" altLang="ja-JP" sz="3200" b="1" dirty="0"/>
          </a:p>
          <a:p>
            <a:pPr rtl="0">
              <a:buClr>
                <a:schemeClr val="accent2"/>
              </a:buClr>
            </a:pPr>
            <a:endParaRPr lang="en-US" altLang="ja-JP" sz="3200" b="1" dirty="0"/>
          </a:p>
          <a:p>
            <a:pPr rtl="0">
              <a:buClr>
                <a:schemeClr val="accent2"/>
              </a:buClr>
            </a:pPr>
            <a:endParaRPr lang="en-US" altLang="ja-JP" sz="1200" dirty="0">
              <a:latin typeface="Meiryo UI" panose="020B0604030504040204" pitchFamily="50" charset="-128"/>
              <a:ea typeface="Meiryo UI" panose="020B0604030504040204" pitchFamily="50" charset="-128"/>
            </a:endParaRPr>
          </a:p>
          <a:p>
            <a:pPr rtl="0">
              <a:buClr>
                <a:schemeClr val="accent2"/>
              </a:buClr>
            </a:pPr>
            <a:endParaRPr lang="en-US" altLang="ja-JP" dirty="0"/>
          </a:p>
          <a:p>
            <a:pPr rtl="0">
              <a:buClr>
                <a:schemeClr val="accent2"/>
              </a:buClr>
            </a:pPr>
            <a:r>
              <a:rPr lang="ja-JP" altLang="en-US" dirty="0"/>
              <a:t>　</a:t>
            </a:r>
            <a:endParaRPr lang="en-US" altLang="ja-JP" dirty="0"/>
          </a:p>
          <a:p>
            <a:pPr rtl="0">
              <a:buClr>
                <a:schemeClr val="accent2"/>
              </a:buClr>
            </a:pP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a:p>
            <a:pPr rtl="0">
              <a:buClr>
                <a:schemeClr val="accent2"/>
              </a:buClr>
            </a:pPr>
            <a:r>
              <a:rPr lang="en-US" altLang="ja-JP" dirty="0">
                <a:latin typeface="Meiryo UI" panose="020B0604030504040204" pitchFamily="50" charset="-128"/>
                <a:ea typeface="Meiryo UI" panose="020B0604030504040204" pitchFamily="50" charset="-128"/>
              </a:rPr>
              <a:t> </a:t>
            </a: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25</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pic>
        <p:nvPicPr>
          <p:cNvPr id="2" name="図 1">
            <a:extLst>
              <a:ext uri="{FF2B5EF4-FFF2-40B4-BE49-F238E27FC236}">
                <a16:creationId xmlns:a16="http://schemas.microsoft.com/office/drawing/2014/main" id="{E74E631A-D807-457B-A285-403BC3F882B2}"/>
              </a:ext>
            </a:extLst>
          </p:cNvPr>
          <p:cNvPicPr>
            <a:picLocks noChangeAspect="1"/>
          </p:cNvPicPr>
          <p:nvPr/>
        </p:nvPicPr>
        <p:blipFill>
          <a:blip r:embed="rId4"/>
          <a:stretch>
            <a:fillRect/>
          </a:stretch>
        </p:blipFill>
        <p:spPr>
          <a:xfrm>
            <a:off x="2944675" y="2566595"/>
            <a:ext cx="2138769" cy="2009803"/>
          </a:xfrm>
          <a:prstGeom prst="rect">
            <a:avLst/>
          </a:prstGeom>
        </p:spPr>
      </p:pic>
      <p:pic>
        <p:nvPicPr>
          <p:cNvPr id="3" name="図 2">
            <a:extLst>
              <a:ext uri="{FF2B5EF4-FFF2-40B4-BE49-F238E27FC236}">
                <a16:creationId xmlns:a16="http://schemas.microsoft.com/office/drawing/2014/main" id="{8C8F3E6A-3878-4178-A0AE-7FCA66E70BCC}"/>
              </a:ext>
            </a:extLst>
          </p:cNvPr>
          <p:cNvPicPr>
            <a:picLocks noChangeAspect="1"/>
          </p:cNvPicPr>
          <p:nvPr/>
        </p:nvPicPr>
        <p:blipFill>
          <a:blip r:embed="rId5"/>
          <a:stretch>
            <a:fillRect/>
          </a:stretch>
        </p:blipFill>
        <p:spPr>
          <a:xfrm>
            <a:off x="805910" y="2566595"/>
            <a:ext cx="2138769" cy="2009803"/>
          </a:xfrm>
          <a:prstGeom prst="rect">
            <a:avLst/>
          </a:prstGeom>
        </p:spPr>
      </p:pic>
      <p:pic>
        <p:nvPicPr>
          <p:cNvPr id="5" name="図 4">
            <a:extLst>
              <a:ext uri="{FF2B5EF4-FFF2-40B4-BE49-F238E27FC236}">
                <a16:creationId xmlns:a16="http://schemas.microsoft.com/office/drawing/2014/main" id="{EB4DD6F4-D690-4440-88E8-745850479101}"/>
              </a:ext>
            </a:extLst>
          </p:cNvPr>
          <p:cNvPicPr>
            <a:picLocks noChangeAspect="1"/>
          </p:cNvPicPr>
          <p:nvPr/>
        </p:nvPicPr>
        <p:blipFill>
          <a:blip r:embed="rId6"/>
          <a:stretch>
            <a:fillRect/>
          </a:stretch>
        </p:blipFill>
        <p:spPr>
          <a:xfrm>
            <a:off x="5083445" y="2563515"/>
            <a:ext cx="2069024" cy="2008170"/>
          </a:xfrm>
          <a:prstGeom prst="rect">
            <a:avLst/>
          </a:prstGeom>
        </p:spPr>
      </p:pic>
      <p:pic>
        <p:nvPicPr>
          <p:cNvPr id="6" name="図 5">
            <a:extLst>
              <a:ext uri="{FF2B5EF4-FFF2-40B4-BE49-F238E27FC236}">
                <a16:creationId xmlns:a16="http://schemas.microsoft.com/office/drawing/2014/main" id="{89A2AAC0-7C72-4813-A5C2-2DD01319CA18}"/>
              </a:ext>
            </a:extLst>
          </p:cNvPr>
          <p:cNvPicPr>
            <a:picLocks noChangeAspect="1"/>
          </p:cNvPicPr>
          <p:nvPr/>
        </p:nvPicPr>
        <p:blipFill>
          <a:blip r:embed="rId7"/>
          <a:stretch>
            <a:fillRect/>
          </a:stretch>
        </p:blipFill>
        <p:spPr>
          <a:xfrm>
            <a:off x="805911" y="4576398"/>
            <a:ext cx="2142116" cy="1991529"/>
          </a:xfrm>
          <a:prstGeom prst="rect">
            <a:avLst/>
          </a:prstGeom>
        </p:spPr>
      </p:pic>
      <p:pic>
        <p:nvPicPr>
          <p:cNvPr id="7" name="図 6">
            <a:extLst>
              <a:ext uri="{FF2B5EF4-FFF2-40B4-BE49-F238E27FC236}">
                <a16:creationId xmlns:a16="http://schemas.microsoft.com/office/drawing/2014/main" id="{BEDBEC1B-AE2A-4A80-85B4-5A1D2AB4D479}"/>
              </a:ext>
            </a:extLst>
          </p:cNvPr>
          <p:cNvPicPr>
            <a:picLocks noChangeAspect="1"/>
          </p:cNvPicPr>
          <p:nvPr/>
        </p:nvPicPr>
        <p:blipFill>
          <a:blip r:embed="rId8"/>
          <a:stretch>
            <a:fillRect/>
          </a:stretch>
        </p:blipFill>
        <p:spPr>
          <a:xfrm>
            <a:off x="7167964" y="4568650"/>
            <a:ext cx="2069025" cy="1998023"/>
          </a:xfrm>
          <a:prstGeom prst="rect">
            <a:avLst/>
          </a:prstGeom>
        </p:spPr>
      </p:pic>
      <p:pic>
        <p:nvPicPr>
          <p:cNvPr id="9" name="図 8">
            <a:extLst>
              <a:ext uri="{FF2B5EF4-FFF2-40B4-BE49-F238E27FC236}">
                <a16:creationId xmlns:a16="http://schemas.microsoft.com/office/drawing/2014/main" id="{D81EDD49-EC86-4EBF-B618-9A8A7D69837F}"/>
              </a:ext>
            </a:extLst>
          </p:cNvPr>
          <p:cNvPicPr>
            <a:picLocks noChangeAspect="1"/>
          </p:cNvPicPr>
          <p:nvPr/>
        </p:nvPicPr>
        <p:blipFill>
          <a:blip r:embed="rId9"/>
          <a:stretch>
            <a:fillRect/>
          </a:stretch>
        </p:blipFill>
        <p:spPr>
          <a:xfrm>
            <a:off x="7160219" y="2898122"/>
            <a:ext cx="2069024" cy="1304925"/>
          </a:xfrm>
          <a:prstGeom prst="rect">
            <a:avLst/>
          </a:prstGeom>
        </p:spPr>
      </p:pic>
      <p:pic>
        <p:nvPicPr>
          <p:cNvPr id="10" name="図 9">
            <a:extLst>
              <a:ext uri="{FF2B5EF4-FFF2-40B4-BE49-F238E27FC236}">
                <a16:creationId xmlns:a16="http://schemas.microsoft.com/office/drawing/2014/main" id="{437CB38A-D311-435D-8CC8-DFBF88D3AA8F}"/>
              </a:ext>
            </a:extLst>
          </p:cNvPr>
          <p:cNvPicPr>
            <a:picLocks noChangeAspect="1"/>
          </p:cNvPicPr>
          <p:nvPr/>
        </p:nvPicPr>
        <p:blipFill>
          <a:blip r:embed="rId10"/>
          <a:stretch>
            <a:fillRect/>
          </a:stretch>
        </p:blipFill>
        <p:spPr>
          <a:xfrm>
            <a:off x="5083444" y="5173567"/>
            <a:ext cx="2096103" cy="904177"/>
          </a:xfrm>
          <a:prstGeom prst="rect">
            <a:avLst/>
          </a:prstGeom>
        </p:spPr>
      </p:pic>
      <p:pic>
        <p:nvPicPr>
          <p:cNvPr id="11" name="図 10">
            <a:extLst>
              <a:ext uri="{FF2B5EF4-FFF2-40B4-BE49-F238E27FC236}">
                <a16:creationId xmlns:a16="http://schemas.microsoft.com/office/drawing/2014/main" id="{975E9049-88C1-4A02-8910-507DDE7C6EAF}"/>
              </a:ext>
            </a:extLst>
          </p:cNvPr>
          <p:cNvPicPr>
            <a:picLocks noChangeAspect="1"/>
          </p:cNvPicPr>
          <p:nvPr/>
        </p:nvPicPr>
        <p:blipFill>
          <a:blip r:embed="rId11"/>
          <a:stretch>
            <a:fillRect/>
          </a:stretch>
        </p:blipFill>
        <p:spPr>
          <a:xfrm>
            <a:off x="9231818" y="2579013"/>
            <a:ext cx="2146520" cy="1990822"/>
          </a:xfrm>
          <a:prstGeom prst="rect">
            <a:avLst/>
          </a:prstGeom>
        </p:spPr>
      </p:pic>
      <p:pic>
        <p:nvPicPr>
          <p:cNvPr id="12" name="図 11">
            <a:extLst>
              <a:ext uri="{FF2B5EF4-FFF2-40B4-BE49-F238E27FC236}">
                <a16:creationId xmlns:a16="http://schemas.microsoft.com/office/drawing/2014/main" id="{046F0C41-033C-40B2-AB6E-07F568FCF105}"/>
              </a:ext>
            </a:extLst>
          </p:cNvPr>
          <p:cNvPicPr>
            <a:picLocks noChangeAspect="1"/>
          </p:cNvPicPr>
          <p:nvPr/>
        </p:nvPicPr>
        <p:blipFill>
          <a:blip r:embed="rId12"/>
          <a:stretch>
            <a:fillRect/>
          </a:stretch>
        </p:blipFill>
        <p:spPr>
          <a:xfrm>
            <a:off x="9239408" y="4843168"/>
            <a:ext cx="2138930" cy="1504950"/>
          </a:xfrm>
          <a:prstGeom prst="rect">
            <a:avLst/>
          </a:prstGeom>
        </p:spPr>
      </p:pic>
      <p:sp>
        <p:nvSpPr>
          <p:cNvPr id="13" name="正方形/長方形 12">
            <a:extLst>
              <a:ext uri="{FF2B5EF4-FFF2-40B4-BE49-F238E27FC236}">
                <a16:creationId xmlns:a16="http://schemas.microsoft.com/office/drawing/2014/main" id="{538CDC44-FF66-41E3-9AE6-BFC4550D8CE5}"/>
              </a:ext>
            </a:extLst>
          </p:cNvPr>
          <p:cNvSpPr/>
          <p:nvPr/>
        </p:nvSpPr>
        <p:spPr>
          <a:xfrm>
            <a:off x="11266548" y="6152774"/>
            <a:ext cx="763351" cy="369332"/>
          </a:xfrm>
          <a:prstGeom prst="rect">
            <a:avLst/>
          </a:prstGeom>
        </p:spPr>
        <p:txBody>
          <a:bodyPr wrap="none">
            <a:spAutoFit/>
          </a:bodyPr>
          <a:lstStyle/>
          <a:p>
            <a:r>
              <a:rPr lang="en-US" altLang="ja-JP" dirty="0">
                <a:latin typeface="Meiryo UI" panose="020B0604030504040204" pitchFamily="50" charset="-128"/>
                <a:ea typeface="Meiryo UI" panose="020B0604030504040204" pitchFamily="50" charset="-128"/>
                <a:cs typeface="Meiryo UI" panose="020B0604030504040204" pitchFamily="50" charset="-128"/>
              </a:rPr>
              <a:t>etc...</a:t>
            </a: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4" name="図 13">
            <a:extLst>
              <a:ext uri="{FF2B5EF4-FFF2-40B4-BE49-F238E27FC236}">
                <a16:creationId xmlns:a16="http://schemas.microsoft.com/office/drawing/2014/main" id="{7591F714-3B92-4047-8295-7ABFC60320E4}"/>
              </a:ext>
            </a:extLst>
          </p:cNvPr>
          <p:cNvPicPr>
            <a:picLocks noChangeAspect="1"/>
          </p:cNvPicPr>
          <p:nvPr/>
        </p:nvPicPr>
        <p:blipFill>
          <a:blip r:embed="rId13"/>
          <a:stretch>
            <a:fillRect/>
          </a:stretch>
        </p:blipFill>
        <p:spPr>
          <a:xfrm>
            <a:off x="2944675" y="4576398"/>
            <a:ext cx="2131020" cy="1990275"/>
          </a:xfrm>
          <a:prstGeom prst="rect">
            <a:avLst/>
          </a:prstGeom>
        </p:spPr>
      </p:pic>
    </p:spTree>
    <p:extLst>
      <p:ext uri="{BB962C8B-B14F-4D97-AF65-F5344CB8AC3E}">
        <p14:creationId xmlns:p14="http://schemas.microsoft.com/office/powerpoint/2010/main" val="115185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3">
                                            <p:txEl>
                                              <p:pRg st="0" end="0"/>
                                            </p:txEl>
                                          </p:spTgt>
                                        </p:tgtEl>
                                        <p:attrNameLst>
                                          <p:attrName>style.visibility</p:attrName>
                                        </p:attrNameLst>
                                      </p:cBhvr>
                                      <p:to>
                                        <p:strVal val="visible"/>
                                      </p:to>
                                    </p:set>
                                    <p:animEffect transition="in" filter="fade">
                                      <p:cBhvr>
                                        <p:cTn id="17" dur="500"/>
                                        <p:tgtEl>
                                          <p:spTgt spid="3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xEl>
                                              <p:pRg st="1" end="1"/>
                                            </p:txEl>
                                          </p:spTgt>
                                        </p:tgtEl>
                                        <p:attrNameLst>
                                          <p:attrName>style.visibility</p:attrName>
                                        </p:attrNameLst>
                                      </p:cBhvr>
                                      <p:to>
                                        <p:strVal val="visible"/>
                                      </p:to>
                                    </p:set>
                                    <p:animEffect transition="in" filter="fade">
                                      <p:cBhvr>
                                        <p:cTn id="22" dur="500"/>
                                        <p:tgtEl>
                                          <p:spTgt spid="3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3">
                                            <p:txEl>
                                              <p:pRg st="2" end="2"/>
                                            </p:txEl>
                                          </p:spTgt>
                                        </p:tgtEl>
                                        <p:attrNameLst>
                                          <p:attrName>style.visibility</p:attrName>
                                        </p:attrNameLst>
                                      </p:cBhvr>
                                      <p:to>
                                        <p:strVal val="visible"/>
                                      </p:to>
                                    </p:set>
                                    <p:animEffect transition="in" filter="fade">
                                      <p:cBhvr>
                                        <p:cTn id="27" dur="500"/>
                                        <p:tgtEl>
                                          <p:spTgt spid="3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3">
                                            <p:txEl>
                                              <p:pRg st="7" end="7"/>
                                            </p:txEl>
                                          </p:spTgt>
                                        </p:tgtEl>
                                        <p:attrNameLst>
                                          <p:attrName>style.visibility</p:attrName>
                                        </p:attrNameLst>
                                      </p:cBhvr>
                                      <p:to>
                                        <p:strVal val="visible"/>
                                      </p:to>
                                    </p:set>
                                    <p:animEffect transition="in" filter="fade">
                                      <p:cBhvr>
                                        <p:cTn id="32" dur="500"/>
                                        <p:tgtEl>
                                          <p:spTgt spid="3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3">
                                            <p:txEl>
                                              <p:pRg st="8" end="8"/>
                                            </p:txEl>
                                          </p:spTgt>
                                        </p:tgtEl>
                                        <p:attrNameLst>
                                          <p:attrName>style.visibility</p:attrName>
                                        </p:attrNameLst>
                                      </p:cBhvr>
                                      <p:to>
                                        <p:strVal val="visible"/>
                                      </p:to>
                                    </p:set>
                                    <p:animEffect transition="in" filter="fade">
                                      <p:cBhvr>
                                        <p:cTn id="37" dur="500"/>
                                        <p:tgtEl>
                                          <p:spTgt spid="3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3">
                                            <p:txEl>
                                              <p:pRg st="9" end="9"/>
                                            </p:txEl>
                                          </p:spTgt>
                                        </p:tgtEl>
                                        <p:attrNameLst>
                                          <p:attrName>style.visibility</p:attrName>
                                        </p:attrNameLst>
                                      </p:cBhvr>
                                      <p:to>
                                        <p:strVal val="visible"/>
                                      </p:to>
                                    </p:set>
                                    <p:animEffect transition="in" filter="fade">
                                      <p:cBhvr>
                                        <p:cTn id="42" dur="500"/>
                                        <p:tgtEl>
                                          <p:spTgt spid="3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500"/>
                                        <p:tgtEl>
                                          <p:spTgt spid="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
                                        </p:tgtEl>
                                        <p:attrNameLst>
                                          <p:attrName>style.visibility</p:attrName>
                                        </p:attrNameLst>
                                      </p:cBhvr>
                                      <p:to>
                                        <p:strVal val="visible"/>
                                      </p:to>
                                    </p:set>
                                    <p:animEffect transition="in" filter="fade">
                                      <p:cBhvr>
                                        <p:cTn id="57" dur="500"/>
                                        <p:tgtEl>
                                          <p:spTgt spid="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fade">
                                      <p:cBhvr>
                                        <p:cTn id="67" dur="500"/>
                                        <p:tgtEl>
                                          <p:spTgt spid="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9"/>
                                        </p:tgtEl>
                                        <p:attrNameLst>
                                          <p:attrName>style.visibility</p:attrName>
                                        </p:attrNameLst>
                                      </p:cBhvr>
                                      <p:to>
                                        <p:strVal val="visible"/>
                                      </p:to>
                                    </p:set>
                                    <p:animEffect transition="in" filter="fade">
                                      <p:cBhvr>
                                        <p:cTn id="77" dur="500"/>
                                        <p:tgtEl>
                                          <p:spTgt spid="9"/>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7"/>
                                        </p:tgtEl>
                                        <p:attrNameLst>
                                          <p:attrName>style.visibility</p:attrName>
                                        </p:attrNameLst>
                                      </p:cBhvr>
                                      <p:to>
                                        <p:strVal val="visible"/>
                                      </p:to>
                                    </p:set>
                                    <p:animEffect transition="in" filter="fade">
                                      <p:cBhvr>
                                        <p:cTn id="82" dur="500"/>
                                        <p:tgtEl>
                                          <p:spTgt spid="7"/>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11"/>
                                        </p:tgtEl>
                                        <p:attrNameLst>
                                          <p:attrName>style.visibility</p:attrName>
                                        </p:attrNameLst>
                                      </p:cBhvr>
                                      <p:to>
                                        <p:strVal val="visible"/>
                                      </p:to>
                                    </p:set>
                                    <p:animEffect transition="in" filter="fade">
                                      <p:cBhvr>
                                        <p:cTn id="87" dur="500"/>
                                        <p:tgtEl>
                                          <p:spTgt spid="11"/>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12"/>
                                        </p:tgtEl>
                                        <p:attrNameLst>
                                          <p:attrName>style.visibility</p:attrName>
                                        </p:attrNameLst>
                                      </p:cBhvr>
                                      <p:to>
                                        <p:strVal val="visible"/>
                                      </p:to>
                                    </p:set>
                                    <p:animEffect transition="in" filter="fade">
                                      <p:cBhvr>
                                        <p:cTn id="9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build="p"/>
      <p:bldP spid="3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lstStyle/>
          <a:p>
            <a:pPr rtl="0"/>
            <a:r>
              <a:rPr lang="ja-JP" altLang="en-US" dirty="0">
                <a:latin typeface="Meiryo UI" panose="020B0604030504040204" pitchFamily="50" charset="-128"/>
                <a:ea typeface="Meiryo UI" panose="020B0604030504040204" pitchFamily="50" charset="-128"/>
              </a:rPr>
              <a:t>商材紹介制度①</a:t>
            </a:r>
          </a:p>
        </p:txBody>
      </p:sp>
      <p:sp>
        <p:nvSpPr>
          <p:cNvPr id="17" name="テキスト プレースホルダー 18">
            <a:extLst>
              <a:ext uri="{FF2B5EF4-FFF2-40B4-BE49-F238E27FC236}">
                <a16:creationId xmlns:a16="http://schemas.microsoft.com/office/drawing/2014/main" id="{D7CE36F2-C321-46C5-AFD9-00917224D390}"/>
              </a:ext>
            </a:extLst>
          </p:cNvPr>
          <p:cNvSpPr>
            <a:spLocks noGrp="1"/>
          </p:cNvSpPr>
          <p:nvPr>
            <p:ph type="body" sz="quarter" idx="16"/>
          </p:nvPr>
        </p:nvSpPr>
        <p:spPr>
          <a:xfrm>
            <a:off x="566987" y="1152209"/>
            <a:ext cx="7368596" cy="608895"/>
          </a:xfrm>
        </p:spPr>
        <p:txBody>
          <a:bodyPr rtlCol="0"/>
          <a:lstStyle/>
          <a:p>
            <a:r>
              <a:rPr lang="en-US" altLang="ja-JP" dirty="0"/>
              <a:t>Product introduction system</a:t>
            </a:r>
            <a:r>
              <a:rPr lang="ja-JP" altLang="en-US" dirty="0"/>
              <a:t>①</a:t>
            </a:r>
            <a:endParaRPr lang="en-US" altLang="ja-JP" dirty="0">
              <a:latin typeface="Meiryo UI" panose="020B0604030504040204" pitchFamily="50" charset="-128"/>
              <a:ea typeface="Meiryo UI" panose="020B0604030504040204" pitchFamily="50" charset="-128"/>
            </a:endParaRPr>
          </a:p>
        </p:txBody>
      </p:sp>
      <p:sp>
        <p:nvSpPr>
          <p:cNvPr id="33" name="テキスト プレースホルダー 32">
            <a:extLst>
              <a:ext uri="{FF2B5EF4-FFF2-40B4-BE49-F238E27FC236}">
                <a16:creationId xmlns:a16="http://schemas.microsoft.com/office/drawing/2014/main" id="{7CFD0302-279C-8A48-9E27-AD5B08D6501E}"/>
              </a:ext>
            </a:extLst>
          </p:cNvPr>
          <p:cNvSpPr>
            <a:spLocks noGrp="1"/>
          </p:cNvSpPr>
          <p:nvPr>
            <p:ph type="body" sz="quarter" idx="19"/>
          </p:nvPr>
        </p:nvSpPr>
        <p:spPr>
          <a:xfrm>
            <a:off x="609669" y="1682432"/>
            <a:ext cx="5992609" cy="464480"/>
          </a:xfrm>
        </p:spPr>
        <p:txBody>
          <a:bodyPr rtlCol="0"/>
          <a:lstStyle/>
          <a:p>
            <a:pPr rtl="0">
              <a:buClr>
                <a:schemeClr val="accent2"/>
              </a:buClr>
            </a:pPr>
            <a:r>
              <a:rPr lang="ja-JP" altLang="en-US" dirty="0">
                <a:latin typeface="Meiryo UI" panose="020B0604030504040204" pitchFamily="50" charset="-128"/>
                <a:ea typeface="Meiryo UI" panose="020B0604030504040204" pitchFamily="50" charset="-128"/>
              </a:rPr>
              <a:t>協会で取扱のない商品、商材をご紹介ください</a:t>
            </a:r>
            <a:endParaRPr lang="en-US" altLang="ja-JP" dirty="0">
              <a:latin typeface="Meiryo UI" panose="020B0604030504040204" pitchFamily="50" charset="-128"/>
              <a:ea typeface="Meiryo UI" panose="020B0604030504040204" pitchFamily="50" charset="-128"/>
            </a:endParaRPr>
          </a:p>
          <a:p>
            <a:pPr rtl="0">
              <a:buClr>
                <a:schemeClr val="accent2"/>
              </a:buClr>
            </a:pPr>
            <a:endParaRPr lang="en-US" altLang="ja-JP" dirty="0">
              <a:latin typeface="Meiryo UI" panose="020B0604030504040204" pitchFamily="50" charset="-128"/>
              <a:ea typeface="Meiryo UI" panose="020B0604030504040204" pitchFamily="50" charset="-128"/>
            </a:endParaRPr>
          </a:p>
          <a:p>
            <a:pPr rtl="0">
              <a:buClr>
                <a:schemeClr val="accent2"/>
              </a:buClr>
            </a:pPr>
            <a:endParaRPr lang="en-US" altLang="ja-JP" dirty="0"/>
          </a:p>
          <a:p>
            <a:pPr rtl="0">
              <a:buClr>
                <a:schemeClr val="accent2"/>
              </a:buClr>
            </a:pPr>
            <a:endParaRPr lang="en-US" altLang="ja-JP" dirty="0">
              <a:latin typeface="Meiryo UI" panose="020B0604030504040204" pitchFamily="50" charset="-128"/>
              <a:ea typeface="Meiryo UI" panose="020B0604030504040204" pitchFamily="50" charset="-128"/>
            </a:endParaRPr>
          </a:p>
          <a:p>
            <a:pPr rtl="0">
              <a:buClr>
                <a:schemeClr val="accent2"/>
              </a:buClr>
            </a:pPr>
            <a:endParaRPr lang="en-US" altLang="ja-JP" sz="1050" dirty="0"/>
          </a:p>
          <a:p>
            <a:pPr rtl="0">
              <a:buClr>
                <a:schemeClr val="accent2"/>
              </a:buClr>
            </a:pPr>
            <a:r>
              <a:rPr lang="ja-JP" altLang="en-US" sz="1050" dirty="0"/>
              <a:t>　</a:t>
            </a:r>
            <a:endParaRPr lang="en-US" altLang="ja-JP" sz="1050" dirty="0"/>
          </a:p>
          <a:p>
            <a:pPr rtl="0">
              <a:buClr>
                <a:schemeClr val="accent2"/>
              </a:buClr>
            </a:pPr>
            <a:r>
              <a:rPr lang="ja-JP" altLang="en-US" sz="1050" dirty="0">
                <a:latin typeface="Meiryo UI" panose="020B0604030504040204" pitchFamily="50" charset="-128"/>
                <a:ea typeface="Meiryo UI" panose="020B0604030504040204" pitchFamily="50" charset="-128"/>
              </a:rPr>
              <a:t>　　　　　　　　　　　</a:t>
            </a:r>
            <a:endParaRPr lang="en-US" altLang="ja-JP" sz="1050" dirty="0">
              <a:latin typeface="Meiryo UI" panose="020B0604030504040204" pitchFamily="50" charset="-128"/>
              <a:ea typeface="Meiryo UI" panose="020B0604030504040204" pitchFamily="50" charset="-128"/>
            </a:endParaRPr>
          </a:p>
          <a:p>
            <a:pPr rtl="0">
              <a:buClr>
                <a:schemeClr val="accent2"/>
              </a:buClr>
            </a:pPr>
            <a:r>
              <a:rPr lang="en-US" altLang="ja-JP" sz="1050" dirty="0">
                <a:latin typeface="Meiryo UI" panose="020B0604030504040204" pitchFamily="50" charset="-128"/>
                <a:ea typeface="Meiryo UI" panose="020B0604030504040204" pitchFamily="50" charset="-128"/>
              </a:rPr>
              <a:t> </a:t>
            </a: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26</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sp>
        <p:nvSpPr>
          <p:cNvPr id="6" name="矢印: 下 5">
            <a:extLst>
              <a:ext uri="{FF2B5EF4-FFF2-40B4-BE49-F238E27FC236}">
                <a16:creationId xmlns:a16="http://schemas.microsoft.com/office/drawing/2014/main" id="{A1F47CB7-7671-4595-9C2E-8F2E8CA7D319}"/>
              </a:ext>
            </a:extLst>
          </p:cNvPr>
          <p:cNvSpPr/>
          <p:nvPr/>
        </p:nvSpPr>
        <p:spPr>
          <a:xfrm>
            <a:off x="2154264" y="3068663"/>
            <a:ext cx="387460" cy="4184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644EB8B0-8761-4122-AA40-68106242A017}"/>
              </a:ext>
            </a:extLst>
          </p:cNvPr>
          <p:cNvPicPr>
            <a:picLocks noChangeAspect="1"/>
          </p:cNvPicPr>
          <p:nvPr/>
        </p:nvPicPr>
        <p:blipFill>
          <a:blip r:embed="rId4"/>
          <a:stretch>
            <a:fillRect/>
          </a:stretch>
        </p:blipFill>
        <p:spPr>
          <a:xfrm>
            <a:off x="2103952" y="2146911"/>
            <a:ext cx="464830" cy="779274"/>
          </a:xfrm>
          <a:prstGeom prst="rect">
            <a:avLst/>
          </a:prstGeom>
        </p:spPr>
      </p:pic>
      <p:pic>
        <p:nvPicPr>
          <p:cNvPr id="12" name="図 11">
            <a:extLst>
              <a:ext uri="{FF2B5EF4-FFF2-40B4-BE49-F238E27FC236}">
                <a16:creationId xmlns:a16="http://schemas.microsoft.com/office/drawing/2014/main" id="{D54799D2-0038-46EF-942F-9311D17E3960}"/>
              </a:ext>
            </a:extLst>
          </p:cNvPr>
          <p:cNvPicPr>
            <a:picLocks noChangeAspect="1"/>
          </p:cNvPicPr>
          <p:nvPr/>
        </p:nvPicPr>
        <p:blipFill>
          <a:blip r:embed="rId3"/>
          <a:stretch>
            <a:fillRect/>
          </a:stretch>
        </p:blipFill>
        <p:spPr>
          <a:xfrm>
            <a:off x="1974002" y="3556892"/>
            <a:ext cx="740227" cy="742379"/>
          </a:xfrm>
          <a:prstGeom prst="rect">
            <a:avLst/>
          </a:prstGeom>
        </p:spPr>
      </p:pic>
      <p:pic>
        <p:nvPicPr>
          <p:cNvPr id="9" name="図 8">
            <a:extLst>
              <a:ext uri="{FF2B5EF4-FFF2-40B4-BE49-F238E27FC236}">
                <a16:creationId xmlns:a16="http://schemas.microsoft.com/office/drawing/2014/main" id="{32662589-07EE-4A22-98D8-D30B4B04C9BA}"/>
              </a:ext>
            </a:extLst>
          </p:cNvPr>
          <p:cNvPicPr>
            <a:picLocks noChangeAspect="1"/>
          </p:cNvPicPr>
          <p:nvPr/>
        </p:nvPicPr>
        <p:blipFill>
          <a:blip r:embed="rId5"/>
          <a:stretch>
            <a:fillRect/>
          </a:stretch>
        </p:blipFill>
        <p:spPr>
          <a:xfrm>
            <a:off x="461072" y="4951178"/>
            <a:ext cx="3781584" cy="782636"/>
          </a:xfrm>
          <a:prstGeom prst="rect">
            <a:avLst/>
          </a:prstGeom>
        </p:spPr>
      </p:pic>
      <p:sp>
        <p:nvSpPr>
          <p:cNvPr id="15" name="テキスト プレースホルダー 32">
            <a:extLst>
              <a:ext uri="{FF2B5EF4-FFF2-40B4-BE49-F238E27FC236}">
                <a16:creationId xmlns:a16="http://schemas.microsoft.com/office/drawing/2014/main" id="{1B20F5C7-AFD2-44DC-820D-47FD73974444}"/>
              </a:ext>
            </a:extLst>
          </p:cNvPr>
          <p:cNvSpPr txBox="1">
            <a:spLocks/>
          </p:cNvSpPr>
          <p:nvPr/>
        </p:nvSpPr>
        <p:spPr>
          <a:xfrm>
            <a:off x="4428156" y="2450250"/>
            <a:ext cx="6668629" cy="3330619"/>
          </a:xfrm>
          <a:prstGeom prst="rect">
            <a:avLst/>
          </a:prstGeom>
        </p:spPr>
        <p:txBody>
          <a:bodyPr rtlCol="0"/>
          <a:lstStyle>
            <a:lvl1pPr marL="0" indent="0" algn="l" defTabSz="914400" rtl="0" eaLnBrk="1" latinLnBrk="0" hangingPunct="1">
              <a:lnSpc>
                <a:spcPct val="90000"/>
              </a:lnSpc>
              <a:spcBef>
                <a:spcPts val="1000"/>
              </a:spcBef>
              <a:buClr>
                <a:srgbClr val="2E7A40"/>
              </a:buClr>
              <a:buFont typeface="Arial" panose="020B0604020202020204" pitchFamily="34" charset="0"/>
              <a:buNone/>
              <a:defRPr kumimoji="1" lang="en-US" sz="2400" kern="1200">
                <a:solidFill>
                  <a:schemeClr val="tx1"/>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2E7A40"/>
              </a:buClr>
              <a:buFont typeface="Arial" panose="020B0604020202020204" pitchFamily="34" charset="0"/>
              <a:buNone/>
              <a:defRPr kumimoji="1" lang="en-IN"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chemeClr val="accent2"/>
              </a:buClr>
            </a:pPr>
            <a:r>
              <a:rPr lang="ja-JP" altLang="en-US" dirty="0"/>
              <a:t>①商材提供のご相談・手数料条件等の交渉</a:t>
            </a:r>
            <a:endParaRPr lang="en-US" altLang="ja-JP" dirty="0"/>
          </a:p>
          <a:p>
            <a:pPr>
              <a:buClr>
                <a:schemeClr val="accent2"/>
              </a:buClr>
            </a:pPr>
            <a:r>
              <a:rPr lang="ja-JP" altLang="en-US" dirty="0"/>
              <a:t>②協会にて審査</a:t>
            </a:r>
            <a:endParaRPr lang="en-US" altLang="ja-JP" dirty="0"/>
          </a:p>
          <a:p>
            <a:pPr>
              <a:buClr>
                <a:schemeClr val="accent2"/>
              </a:buClr>
            </a:pPr>
            <a:r>
              <a:rPr lang="ja-JP" altLang="en-US" dirty="0"/>
              <a:t>③会員との契約締結</a:t>
            </a:r>
            <a:endParaRPr lang="en-US" altLang="ja-JP" dirty="0"/>
          </a:p>
          <a:p>
            <a:pPr>
              <a:buClr>
                <a:schemeClr val="accent2"/>
              </a:buClr>
            </a:pPr>
            <a:r>
              <a:rPr lang="ja-JP" altLang="en-US" dirty="0"/>
              <a:t>④商品一覧へ取り込み</a:t>
            </a:r>
            <a:endParaRPr lang="en-US" altLang="ja-JP" dirty="0"/>
          </a:p>
          <a:p>
            <a:pPr>
              <a:buClr>
                <a:schemeClr val="accent2"/>
              </a:buClr>
            </a:pPr>
            <a:r>
              <a:rPr lang="ja-JP" altLang="en-US" dirty="0"/>
              <a:t>⑤会員への展開</a:t>
            </a:r>
            <a:endParaRPr lang="en-US" altLang="ja-JP" dirty="0"/>
          </a:p>
          <a:p>
            <a:pPr>
              <a:buClr>
                <a:schemeClr val="accent2"/>
              </a:buClr>
            </a:pPr>
            <a:r>
              <a:rPr lang="ja-JP" altLang="en-US" dirty="0"/>
              <a:t>⑥会員から販売手数料のお振込み</a:t>
            </a:r>
            <a:endParaRPr lang="en-US" altLang="ja-JP" dirty="0"/>
          </a:p>
          <a:p>
            <a:pPr>
              <a:buClr>
                <a:schemeClr val="accent2"/>
              </a:buClr>
            </a:pPr>
            <a:r>
              <a:rPr lang="ja-JP" altLang="en-US" dirty="0"/>
              <a:t>⑦会員への販売手数料のお振込み</a:t>
            </a:r>
            <a:endParaRPr lang="en-US" altLang="ja-JP" dirty="0"/>
          </a:p>
          <a:p>
            <a:pPr>
              <a:buClr>
                <a:schemeClr val="accent2"/>
              </a:buClr>
            </a:pPr>
            <a:endParaRPr lang="en-US" altLang="ja-JP" sz="2800" dirty="0"/>
          </a:p>
          <a:p>
            <a:pPr>
              <a:buClr>
                <a:schemeClr val="accent2"/>
              </a:buClr>
            </a:pPr>
            <a:endParaRPr lang="ja-JP" altLang="en-US" sz="1600" dirty="0"/>
          </a:p>
          <a:p>
            <a:pPr>
              <a:buClr>
                <a:schemeClr val="accent2"/>
              </a:buClr>
            </a:pPr>
            <a:endParaRPr lang="ja-JP" altLang="en-US" dirty="0"/>
          </a:p>
          <a:p>
            <a:pPr>
              <a:buClr>
                <a:schemeClr val="accent2"/>
              </a:buClr>
            </a:pPr>
            <a:endParaRPr lang="ja-JP" altLang="en-US" dirty="0"/>
          </a:p>
          <a:p>
            <a:pPr>
              <a:buClr>
                <a:schemeClr val="accent2"/>
              </a:buClr>
            </a:pPr>
            <a:endParaRPr lang="ja-JP" altLang="en-US" sz="1050" dirty="0"/>
          </a:p>
          <a:p>
            <a:pPr>
              <a:buClr>
                <a:schemeClr val="accent2"/>
              </a:buClr>
            </a:pPr>
            <a:r>
              <a:rPr lang="ja-JP" altLang="en-US" sz="1050" dirty="0"/>
              <a:t>　</a:t>
            </a:r>
          </a:p>
          <a:p>
            <a:pPr>
              <a:buClr>
                <a:schemeClr val="accent2"/>
              </a:buClr>
            </a:pPr>
            <a:r>
              <a:rPr lang="ja-JP" altLang="en-US" sz="1050" dirty="0"/>
              <a:t>　　　　　　　　　　　</a:t>
            </a:r>
          </a:p>
          <a:p>
            <a:pPr>
              <a:buClr>
                <a:schemeClr val="accent2"/>
              </a:buClr>
            </a:pPr>
            <a:r>
              <a:rPr lang="ja-JP" altLang="en-US" sz="1050" dirty="0"/>
              <a:t> </a:t>
            </a:r>
          </a:p>
        </p:txBody>
      </p:sp>
      <p:sp>
        <p:nvSpPr>
          <p:cNvPr id="21" name="矢印: 下 20">
            <a:extLst>
              <a:ext uri="{FF2B5EF4-FFF2-40B4-BE49-F238E27FC236}">
                <a16:creationId xmlns:a16="http://schemas.microsoft.com/office/drawing/2014/main" id="{5FAEB0F4-6C01-48A8-AE82-93E5A65537B3}"/>
              </a:ext>
            </a:extLst>
          </p:cNvPr>
          <p:cNvSpPr/>
          <p:nvPr/>
        </p:nvSpPr>
        <p:spPr>
          <a:xfrm>
            <a:off x="2151684" y="4422182"/>
            <a:ext cx="387460" cy="4184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矢印: 左カーブ 21">
            <a:extLst>
              <a:ext uri="{FF2B5EF4-FFF2-40B4-BE49-F238E27FC236}">
                <a16:creationId xmlns:a16="http://schemas.microsoft.com/office/drawing/2014/main" id="{B44312D6-49EB-49D1-B3A1-EAB808788832}"/>
              </a:ext>
            </a:extLst>
          </p:cNvPr>
          <p:cNvSpPr/>
          <p:nvPr/>
        </p:nvSpPr>
        <p:spPr>
          <a:xfrm>
            <a:off x="2951605" y="2574235"/>
            <a:ext cx="908811" cy="156381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正方形/長方形 22">
            <a:extLst>
              <a:ext uri="{FF2B5EF4-FFF2-40B4-BE49-F238E27FC236}">
                <a16:creationId xmlns:a16="http://schemas.microsoft.com/office/drawing/2014/main" id="{A5B21352-81A5-428C-8BD8-8E51D872A2B4}"/>
              </a:ext>
            </a:extLst>
          </p:cNvPr>
          <p:cNvSpPr/>
          <p:nvPr/>
        </p:nvSpPr>
        <p:spPr>
          <a:xfrm>
            <a:off x="2506480" y="3067472"/>
            <a:ext cx="415498" cy="369332"/>
          </a:xfrm>
          <a:prstGeom prst="rect">
            <a:avLst/>
          </a:prstGeom>
        </p:spPr>
        <p:txBody>
          <a:bodyPr wrap="none">
            <a:spAutoFit/>
          </a:bodyPr>
          <a:lstStyle/>
          <a:p>
            <a:r>
              <a:rPr lang="ja-JP" altLang="en-US" dirty="0"/>
              <a:t>①</a:t>
            </a:r>
          </a:p>
        </p:txBody>
      </p:sp>
      <p:sp>
        <p:nvSpPr>
          <p:cNvPr id="24" name="正方形/長方形 23">
            <a:extLst>
              <a:ext uri="{FF2B5EF4-FFF2-40B4-BE49-F238E27FC236}">
                <a16:creationId xmlns:a16="http://schemas.microsoft.com/office/drawing/2014/main" id="{70AB526A-8E5A-4901-9E11-A3890111D027}"/>
              </a:ext>
            </a:extLst>
          </p:cNvPr>
          <p:cNvSpPr/>
          <p:nvPr/>
        </p:nvSpPr>
        <p:spPr>
          <a:xfrm>
            <a:off x="2531367" y="3429000"/>
            <a:ext cx="646331" cy="369332"/>
          </a:xfrm>
          <a:prstGeom prst="rect">
            <a:avLst/>
          </a:prstGeom>
        </p:spPr>
        <p:txBody>
          <a:bodyPr wrap="none">
            <a:spAutoFit/>
          </a:bodyPr>
          <a:lstStyle/>
          <a:p>
            <a:r>
              <a:rPr lang="ja-JP" altLang="en-US" dirty="0"/>
              <a:t>②④</a:t>
            </a:r>
          </a:p>
        </p:txBody>
      </p:sp>
      <p:sp>
        <p:nvSpPr>
          <p:cNvPr id="25" name="正方形/長方形 24">
            <a:extLst>
              <a:ext uri="{FF2B5EF4-FFF2-40B4-BE49-F238E27FC236}">
                <a16:creationId xmlns:a16="http://schemas.microsoft.com/office/drawing/2014/main" id="{73065BEF-B4F6-4780-B73C-DB82E1A0C4D6}"/>
              </a:ext>
            </a:extLst>
          </p:cNvPr>
          <p:cNvSpPr/>
          <p:nvPr/>
        </p:nvSpPr>
        <p:spPr>
          <a:xfrm>
            <a:off x="2506480" y="4399841"/>
            <a:ext cx="646331" cy="369332"/>
          </a:xfrm>
          <a:prstGeom prst="rect">
            <a:avLst/>
          </a:prstGeom>
        </p:spPr>
        <p:txBody>
          <a:bodyPr wrap="none">
            <a:spAutoFit/>
          </a:bodyPr>
          <a:lstStyle/>
          <a:p>
            <a:r>
              <a:rPr lang="ja-JP" altLang="en-US" dirty="0"/>
              <a:t>⑤⑦</a:t>
            </a:r>
          </a:p>
        </p:txBody>
      </p:sp>
      <p:sp>
        <p:nvSpPr>
          <p:cNvPr id="26" name="正方形/長方形 25">
            <a:extLst>
              <a:ext uri="{FF2B5EF4-FFF2-40B4-BE49-F238E27FC236}">
                <a16:creationId xmlns:a16="http://schemas.microsoft.com/office/drawing/2014/main" id="{05828D70-8AA0-42E4-A860-0A729408FDE4}"/>
              </a:ext>
            </a:extLst>
          </p:cNvPr>
          <p:cNvSpPr/>
          <p:nvPr/>
        </p:nvSpPr>
        <p:spPr>
          <a:xfrm>
            <a:off x="3820302" y="3059723"/>
            <a:ext cx="415498" cy="369332"/>
          </a:xfrm>
          <a:prstGeom prst="rect">
            <a:avLst/>
          </a:prstGeom>
        </p:spPr>
        <p:txBody>
          <a:bodyPr wrap="none">
            <a:spAutoFit/>
          </a:bodyPr>
          <a:lstStyle/>
          <a:p>
            <a:r>
              <a:rPr lang="ja-JP" altLang="en-US" dirty="0"/>
              <a:t>⑥</a:t>
            </a:r>
          </a:p>
        </p:txBody>
      </p:sp>
      <p:sp>
        <p:nvSpPr>
          <p:cNvPr id="28" name="テキスト プレースホルダー 32">
            <a:extLst>
              <a:ext uri="{FF2B5EF4-FFF2-40B4-BE49-F238E27FC236}">
                <a16:creationId xmlns:a16="http://schemas.microsoft.com/office/drawing/2014/main" id="{54C7ECE5-761B-4CCC-BFE5-A9522CB7712A}"/>
              </a:ext>
            </a:extLst>
          </p:cNvPr>
          <p:cNvSpPr txBox="1">
            <a:spLocks/>
          </p:cNvSpPr>
          <p:nvPr/>
        </p:nvSpPr>
        <p:spPr>
          <a:xfrm>
            <a:off x="908173" y="5764334"/>
            <a:ext cx="4492986" cy="464480"/>
          </a:xfrm>
          <a:prstGeom prst="rect">
            <a:avLst/>
          </a:prstGeom>
        </p:spPr>
        <p:txBody>
          <a:bodyPr rtlCol="0"/>
          <a:lstStyle>
            <a:lvl1pPr marL="0" indent="0" algn="l" defTabSz="914400" rtl="0" eaLnBrk="1" latinLnBrk="0" hangingPunct="1">
              <a:lnSpc>
                <a:spcPct val="90000"/>
              </a:lnSpc>
              <a:spcBef>
                <a:spcPts val="1000"/>
              </a:spcBef>
              <a:buClr>
                <a:srgbClr val="2E7A40"/>
              </a:buClr>
              <a:buFont typeface="Arial" panose="020B0604020202020204" pitchFamily="34" charset="0"/>
              <a:buNone/>
              <a:defRPr kumimoji="1" lang="en-US" sz="2400" kern="1200">
                <a:solidFill>
                  <a:schemeClr val="tx1"/>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2E7A40"/>
              </a:buClr>
              <a:buFont typeface="Arial" panose="020B0604020202020204" pitchFamily="34" charset="0"/>
              <a:buNone/>
              <a:defRPr kumimoji="1" lang="en-IN"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chemeClr val="accent2"/>
              </a:buClr>
            </a:pPr>
            <a:r>
              <a:rPr lang="en-US" altLang="ja-JP" sz="1600" dirty="0"/>
              <a:t>【</a:t>
            </a:r>
            <a:r>
              <a:rPr lang="ja-JP" altLang="en-US" sz="1600" dirty="0"/>
              <a:t>商材を自身で保有している場合</a:t>
            </a:r>
            <a:r>
              <a:rPr lang="en-US" altLang="ja-JP" sz="1600" dirty="0"/>
              <a:t>】</a:t>
            </a:r>
            <a:endParaRPr lang="ja-JP" altLang="en-US" sz="1600" dirty="0"/>
          </a:p>
          <a:p>
            <a:pPr>
              <a:buClr>
                <a:schemeClr val="accent2"/>
              </a:buClr>
            </a:pPr>
            <a:endParaRPr lang="ja-JP" altLang="en-US" dirty="0"/>
          </a:p>
          <a:p>
            <a:pPr>
              <a:buClr>
                <a:schemeClr val="accent2"/>
              </a:buClr>
            </a:pPr>
            <a:endParaRPr lang="ja-JP" altLang="en-US" dirty="0"/>
          </a:p>
          <a:p>
            <a:pPr>
              <a:buClr>
                <a:schemeClr val="accent2"/>
              </a:buClr>
            </a:pPr>
            <a:endParaRPr lang="ja-JP" altLang="en-US" dirty="0"/>
          </a:p>
          <a:p>
            <a:pPr>
              <a:buClr>
                <a:schemeClr val="accent2"/>
              </a:buClr>
            </a:pPr>
            <a:endParaRPr lang="ja-JP" altLang="en-US" sz="1050" dirty="0"/>
          </a:p>
          <a:p>
            <a:pPr>
              <a:buClr>
                <a:schemeClr val="accent2"/>
              </a:buClr>
            </a:pPr>
            <a:r>
              <a:rPr lang="ja-JP" altLang="en-US" sz="1050" dirty="0"/>
              <a:t>　</a:t>
            </a:r>
          </a:p>
          <a:p>
            <a:pPr>
              <a:buClr>
                <a:schemeClr val="accent2"/>
              </a:buClr>
            </a:pPr>
            <a:r>
              <a:rPr lang="ja-JP" altLang="en-US" sz="1050" dirty="0"/>
              <a:t>　　　　　　　　　　　</a:t>
            </a:r>
          </a:p>
          <a:p>
            <a:pPr>
              <a:buClr>
                <a:schemeClr val="accent2"/>
              </a:buClr>
            </a:pPr>
            <a:r>
              <a:rPr lang="ja-JP" altLang="en-US" sz="1050" dirty="0"/>
              <a:t> </a:t>
            </a:r>
          </a:p>
        </p:txBody>
      </p:sp>
      <p:sp>
        <p:nvSpPr>
          <p:cNvPr id="30" name="矢印: 左カーブ 29">
            <a:extLst>
              <a:ext uri="{FF2B5EF4-FFF2-40B4-BE49-F238E27FC236}">
                <a16:creationId xmlns:a16="http://schemas.microsoft.com/office/drawing/2014/main" id="{BB9FB959-B206-4E60-B259-A8FB93EDFF6C}"/>
              </a:ext>
            </a:extLst>
          </p:cNvPr>
          <p:cNvSpPr/>
          <p:nvPr/>
        </p:nvSpPr>
        <p:spPr>
          <a:xfrm rot="10800000">
            <a:off x="872243" y="2494165"/>
            <a:ext cx="908811" cy="156381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9" name="正方形/長方形 28">
            <a:extLst>
              <a:ext uri="{FF2B5EF4-FFF2-40B4-BE49-F238E27FC236}">
                <a16:creationId xmlns:a16="http://schemas.microsoft.com/office/drawing/2014/main" id="{6A095F64-D484-481E-8657-B43B3D1D6812}"/>
              </a:ext>
            </a:extLst>
          </p:cNvPr>
          <p:cNvSpPr/>
          <p:nvPr/>
        </p:nvSpPr>
        <p:spPr>
          <a:xfrm>
            <a:off x="471771" y="3059723"/>
            <a:ext cx="415498" cy="369332"/>
          </a:xfrm>
          <a:prstGeom prst="rect">
            <a:avLst/>
          </a:prstGeom>
        </p:spPr>
        <p:txBody>
          <a:bodyPr wrap="none">
            <a:spAutoFit/>
          </a:bodyPr>
          <a:lstStyle/>
          <a:p>
            <a:r>
              <a:rPr lang="ja-JP" altLang="en-US" dirty="0"/>
              <a:t>③</a:t>
            </a:r>
          </a:p>
        </p:txBody>
      </p:sp>
    </p:spTree>
    <p:extLst>
      <p:ext uri="{BB962C8B-B14F-4D97-AF65-F5344CB8AC3E}">
        <p14:creationId xmlns:p14="http://schemas.microsoft.com/office/powerpoint/2010/main" val="3701264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xEl>
                                              <p:pRg st="0" end="0"/>
                                            </p:txEl>
                                          </p:spTgt>
                                        </p:tgtEl>
                                        <p:attrNameLst>
                                          <p:attrName>style.visibility</p:attrName>
                                        </p:attrNameLst>
                                      </p:cBhvr>
                                      <p:to>
                                        <p:strVal val="visible"/>
                                      </p:to>
                                    </p:set>
                                    <p:animEffect transition="in" filter="fade">
                                      <p:cBhvr>
                                        <p:cTn id="22" dur="500"/>
                                        <p:tgtEl>
                                          <p:spTgt spid="3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3">
                                            <p:txEl>
                                              <p:pRg st="5" end="5"/>
                                            </p:txEl>
                                          </p:spTgt>
                                        </p:tgtEl>
                                        <p:attrNameLst>
                                          <p:attrName>style.visibility</p:attrName>
                                        </p:attrNameLst>
                                      </p:cBhvr>
                                      <p:to>
                                        <p:strVal val="visible"/>
                                      </p:to>
                                    </p:set>
                                    <p:animEffect transition="in" filter="fade">
                                      <p:cBhvr>
                                        <p:cTn id="27" dur="500"/>
                                        <p:tgtEl>
                                          <p:spTgt spid="3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3">
                                            <p:txEl>
                                              <p:pRg st="6" end="6"/>
                                            </p:txEl>
                                          </p:spTgt>
                                        </p:tgtEl>
                                        <p:attrNameLst>
                                          <p:attrName>style.visibility</p:attrName>
                                        </p:attrNameLst>
                                      </p:cBhvr>
                                      <p:to>
                                        <p:strVal val="visible"/>
                                      </p:to>
                                    </p:set>
                                    <p:animEffect transition="in" filter="fade">
                                      <p:cBhvr>
                                        <p:cTn id="32" dur="500"/>
                                        <p:tgtEl>
                                          <p:spTgt spid="3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3">
                                            <p:txEl>
                                              <p:pRg st="7" end="7"/>
                                            </p:txEl>
                                          </p:spTgt>
                                        </p:tgtEl>
                                        <p:attrNameLst>
                                          <p:attrName>style.visibility</p:attrName>
                                        </p:attrNameLst>
                                      </p:cBhvr>
                                      <p:to>
                                        <p:strVal val="visible"/>
                                      </p:to>
                                    </p:set>
                                    <p:animEffect transition="in" filter="fade">
                                      <p:cBhvr>
                                        <p:cTn id="37" dur="500"/>
                                        <p:tgtEl>
                                          <p:spTgt spid="3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fade">
                                      <p:cBhvr>
                                        <p:cTn id="57" dur="500"/>
                                        <p:tgtEl>
                                          <p:spTgt spid="3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build="p"/>
      <p:bldP spid="33" grpId="0" build="p"/>
      <p:bldP spid="6" grpId="0" animBg="1"/>
      <p:bldP spid="15" grpId="0"/>
      <p:bldP spid="21" grpId="0" animBg="1"/>
      <p:bldP spid="22" grpId="0" animBg="1"/>
      <p:bldP spid="3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lstStyle/>
          <a:p>
            <a:pPr rtl="0"/>
            <a:r>
              <a:rPr lang="ja-JP" altLang="en-US" dirty="0">
                <a:latin typeface="Meiryo UI" panose="020B0604030504040204" pitchFamily="50" charset="-128"/>
                <a:ea typeface="Meiryo UI" panose="020B0604030504040204" pitchFamily="50" charset="-128"/>
              </a:rPr>
              <a:t>商材紹介制度②</a:t>
            </a:r>
          </a:p>
        </p:txBody>
      </p:sp>
      <p:sp>
        <p:nvSpPr>
          <p:cNvPr id="17" name="テキスト プレースホルダー 18">
            <a:extLst>
              <a:ext uri="{FF2B5EF4-FFF2-40B4-BE49-F238E27FC236}">
                <a16:creationId xmlns:a16="http://schemas.microsoft.com/office/drawing/2014/main" id="{D7CE36F2-C321-46C5-AFD9-00917224D390}"/>
              </a:ext>
            </a:extLst>
          </p:cNvPr>
          <p:cNvSpPr>
            <a:spLocks noGrp="1"/>
          </p:cNvSpPr>
          <p:nvPr>
            <p:ph type="body" sz="quarter" idx="16"/>
          </p:nvPr>
        </p:nvSpPr>
        <p:spPr>
          <a:xfrm>
            <a:off x="566987" y="1152209"/>
            <a:ext cx="7368596" cy="608895"/>
          </a:xfrm>
        </p:spPr>
        <p:txBody>
          <a:bodyPr rtlCol="0"/>
          <a:lstStyle/>
          <a:p>
            <a:r>
              <a:rPr lang="en-US" altLang="ja-JP" dirty="0"/>
              <a:t>Product introduction system</a:t>
            </a:r>
            <a:r>
              <a:rPr lang="ja-JP" altLang="en-US" dirty="0"/>
              <a:t>②</a:t>
            </a:r>
            <a:endParaRPr lang="en-US" altLang="ja-JP" dirty="0">
              <a:latin typeface="Meiryo UI" panose="020B0604030504040204" pitchFamily="50" charset="-128"/>
              <a:ea typeface="Meiryo UI" panose="020B0604030504040204" pitchFamily="50" charset="-128"/>
            </a:endParaRPr>
          </a:p>
        </p:txBody>
      </p:sp>
      <p:sp>
        <p:nvSpPr>
          <p:cNvPr id="33" name="テキスト プレースホルダー 32">
            <a:extLst>
              <a:ext uri="{FF2B5EF4-FFF2-40B4-BE49-F238E27FC236}">
                <a16:creationId xmlns:a16="http://schemas.microsoft.com/office/drawing/2014/main" id="{7CFD0302-279C-8A48-9E27-AD5B08D6501E}"/>
              </a:ext>
            </a:extLst>
          </p:cNvPr>
          <p:cNvSpPr>
            <a:spLocks noGrp="1"/>
          </p:cNvSpPr>
          <p:nvPr>
            <p:ph type="body" sz="quarter" idx="19"/>
          </p:nvPr>
        </p:nvSpPr>
        <p:spPr>
          <a:xfrm>
            <a:off x="609669" y="1682432"/>
            <a:ext cx="5992609" cy="464480"/>
          </a:xfrm>
        </p:spPr>
        <p:txBody>
          <a:bodyPr rtlCol="0"/>
          <a:lstStyle/>
          <a:p>
            <a:pPr rtl="0">
              <a:buClr>
                <a:schemeClr val="accent2"/>
              </a:buClr>
            </a:pPr>
            <a:r>
              <a:rPr lang="ja-JP" altLang="en-US" dirty="0">
                <a:latin typeface="Meiryo UI" panose="020B0604030504040204" pitchFamily="50" charset="-128"/>
                <a:ea typeface="Meiryo UI" panose="020B0604030504040204" pitchFamily="50" charset="-128"/>
              </a:rPr>
              <a:t>協会で取扱のない商品、商材をご紹介ください</a:t>
            </a:r>
            <a:endParaRPr lang="en-US" altLang="ja-JP" dirty="0">
              <a:latin typeface="Meiryo UI" panose="020B0604030504040204" pitchFamily="50" charset="-128"/>
              <a:ea typeface="Meiryo UI" panose="020B0604030504040204" pitchFamily="50" charset="-128"/>
            </a:endParaRPr>
          </a:p>
          <a:p>
            <a:pPr rtl="0">
              <a:buClr>
                <a:schemeClr val="accent2"/>
              </a:buClr>
            </a:pPr>
            <a:endParaRPr lang="en-US" altLang="ja-JP" dirty="0">
              <a:latin typeface="Meiryo UI" panose="020B0604030504040204" pitchFamily="50" charset="-128"/>
              <a:ea typeface="Meiryo UI" panose="020B0604030504040204" pitchFamily="50" charset="-128"/>
            </a:endParaRPr>
          </a:p>
          <a:p>
            <a:pPr rtl="0">
              <a:buClr>
                <a:schemeClr val="accent2"/>
              </a:buClr>
            </a:pPr>
            <a:endParaRPr lang="en-US" altLang="ja-JP" dirty="0"/>
          </a:p>
          <a:p>
            <a:pPr rtl="0">
              <a:buClr>
                <a:schemeClr val="accent2"/>
              </a:buClr>
            </a:pPr>
            <a:endParaRPr lang="en-US" altLang="ja-JP" dirty="0">
              <a:latin typeface="Meiryo UI" panose="020B0604030504040204" pitchFamily="50" charset="-128"/>
              <a:ea typeface="Meiryo UI" panose="020B0604030504040204" pitchFamily="50" charset="-128"/>
            </a:endParaRPr>
          </a:p>
          <a:p>
            <a:pPr rtl="0">
              <a:buClr>
                <a:schemeClr val="accent2"/>
              </a:buClr>
            </a:pPr>
            <a:endParaRPr lang="en-US" altLang="ja-JP" sz="1050" dirty="0"/>
          </a:p>
          <a:p>
            <a:pPr rtl="0">
              <a:buClr>
                <a:schemeClr val="accent2"/>
              </a:buClr>
            </a:pPr>
            <a:r>
              <a:rPr lang="ja-JP" altLang="en-US" sz="1050" dirty="0"/>
              <a:t>　</a:t>
            </a:r>
            <a:endParaRPr lang="en-US" altLang="ja-JP" sz="1050" dirty="0"/>
          </a:p>
          <a:p>
            <a:pPr rtl="0">
              <a:buClr>
                <a:schemeClr val="accent2"/>
              </a:buClr>
            </a:pPr>
            <a:r>
              <a:rPr lang="ja-JP" altLang="en-US" sz="1050" dirty="0">
                <a:latin typeface="Meiryo UI" panose="020B0604030504040204" pitchFamily="50" charset="-128"/>
                <a:ea typeface="Meiryo UI" panose="020B0604030504040204" pitchFamily="50" charset="-128"/>
              </a:rPr>
              <a:t>　　　　　　　　　　　</a:t>
            </a:r>
            <a:endParaRPr lang="en-US" altLang="ja-JP" sz="1050" dirty="0">
              <a:latin typeface="Meiryo UI" panose="020B0604030504040204" pitchFamily="50" charset="-128"/>
              <a:ea typeface="Meiryo UI" panose="020B0604030504040204" pitchFamily="50" charset="-128"/>
            </a:endParaRPr>
          </a:p>
          <a:p>
            <a:pPr rtl="0">
              <a:buClr>
                <a:schemeClr val="accent2"/>
              </a:buClr>
            </a:pPr>
            <a:r>
              <a:rPr lang="en-US" altLang="ja-JP" sz="1050" dirty="0">
                <a:latin typeface="Meiryo UI" panose="020B0604030504040204" pitchFamily="50" charset="-128"/>
                <a:ea typeface="Meiryo UI" panose="020B0604030504040204" pitchFamily="50" charset="-128"/>
              </a:rPr>
              <a:t> </a:t>
            </a: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27</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pic>
        <p:nvPicPr>
          <p:cNvPr id="7" name="図 6">
            <a:extLst>
              <a:ext uri="{FF2B5EF4-FFF2-40B4-BE49-F238E27FC236}">
                <a16:creationId xmlns:a16="http://schemas.microsoft.com/office/drawing/2014/main" id="{644EB8B0-8761-4122-AA40-68106242A017}"/>
              </a:ext>
            </a:extLst>
          </p:cNvPr>
          <p:cNvPicPr>
            <a:picLocks noChangeAspect="1"/>
          </p:cNvPicPr>
          <p:nvPr/>
        </p:nvPicPr>
        <p:blipFill>
          <a:blip r:embed="rId4"/>
          <a:stretch>
            <a:fillRect/>
          </a:stretch>
        </p:blipFill>
        <p:spPr>
          <a:xfrm>
            <a:off x="2065207" y="2185656"/>
            <a:ext cx="464830" cy="779274"/>
          </a:xfrm>
          <a:prstGeom prst="rect">
            <a:avLst/>
          </a:prstGeom>
        </p:spPr>
      </p:pic>
      <p:pic>
        <p:nvPicPr>
          <p:cNvPr id="12" name="図 11">
            <a:extLst>
              <a:ext uri="{FF2B5EF4-FFF2-40B4-BE49-F238E27FC236}">
                <a16:creationId xmlns:a16="http://schemas.microsoft.com/office/drawing/2014/main" id="{D54799D2-0038-46EF-942F-9311D17E3960}"/>
              </a:ext>
            </a:extLst>
          </p:cNvPr>
          <p:cNvPicPr>
            <a:picLocks noChangeAspect="1"/>
          </p:cNvPicPr>
          <p:nvPr/>
        </p:nvPicPr>
        <p:blipFill>
          <a:blip r:embed="rId3"/>
          <a:stretch>
            <a:fillRect/>
          </a:stretch>
        </p:blipFill>
        <p:spPr>
          <a:xfrm>
            <a:off x="1966253" y="3392630"/>
            <a:ext cx="740227" cy="742379"/>
          </a:xfrm>
          <a:prstGeom prst="rect">
            <a:avLst/>
          </a:prstGeom>
        </p:spPr>
      </p:pic>
      <p:pic>
        <p:nvPicPr>
          <p:cNvPr id="9" name="図 8">
            <a:extLst>
              <a:ext uri="{FF2B5EF4-FFF2-40B4-BE49-F238E27FC236}">
                <a16:creationId xmlns:a16="http://schemas.microsoft.com/office/drawing/2014/main" id="{32662589-07EE-4A22-98D8-D30B4B04C9BA}"/>
              </a:ext>
            </a:extLst>
          </p:cNvPr>
          <p:cNvPicPr>
            <a:picLocks noChangeAspect="1"/>
          </p:cNvPicPr>
          <p:nvPr/>
        </p:nvPicPr>
        <p:blipFill>
          <a:blip r:embed="rId5"/>
          <a:stretch>
            <a:fillRect/>
          </a:stretch>
        </p:blipFill>
        <p:spPr>
          <a:xfrm>
            <a:off x="461072" y="4951178"/>
            <a:ext cx="3781584" cy="782636"/>
          </a:xfrm>
          <a:prstGeom prst="rect">
            <a:avLst/>
          </a:prstGeom>
        </p:spPr>
      </p:pic>
      <p:sp>
        <p:nvSpPr>
          <p:cNvPr id="15" name="テキスト プレースホルダー 32">
            <a:extLst>
              <a:ext uri="{FF2B5EF4-FFF2-40B4-BE49-F238E27FC236}">
                <a16:creationId xmlns:a16="http://schemas.microsoft.com/office/drawing/2014/main" id="{1B20F5C7-AFD2-44DC-820D-47FD73974444}"/>
              </a:ext>
            </a:extLst>
          </p:cNvPr>
          <p:cNvSpPr txBox="1">
            <a:spLocks/>
          </p:cNvSpPr>
          <p:nvPr/>
        </p:nvSpPr>
        <p:spPr>
          <a:xfrm>
            <a:off x="4429054" y="2451930"/>
            <a:ext cx="6668629" cy="3561413"/>
          </a:xfrm>
          <a:prstGeom prst="rect">
            <a:avLst/>
          </a:prstGeom>
        </p:spPr>
        <p:txBody>
          <a:bodyPr rtlCol="0"/>
          <a:lstStyle>
            <a:lvl1pPr marL="0" indent="0" algn="l" defTabSz="914400" rtl="0" eaLnBrk="1" latinLnBrk="0" hangingPunct="1">
              <a:lnSpc>
                <a:spcPct val="90000"/>
              </a:lnSpc>
              <a:spcBef>
                <a:spcPts val="1000"/>
              </a:spcBef>
              <a:buClr>
                <a:srgbClr val="2E7A40"/>
              </a:buClr>
              <a:buFont typeface="Arial" panose="020B0604020202020204" pitchFamily="34" charset="0"/>
              <a:buNone/>
              <a:defRPr kumimoji="1" lang="en-US" sz="2400" kern="1200">
                <a:solidFill>
                  <a:schemeClr val="tx1"/>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2E7A40"/>
              </a:buClr>
              <a:buFont typeface="Arial" panose="020B0604020202020204" pitchFamily="34" charset="0"/>
              <a:buNone/>
              <a:defRPr kumimoji="1" lang="en-IN"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chemeClr val="accent2"/>
              </a:buClr>
            </a:pPr>
            <a:r>
              <a:rPr lang="ja-JP" altLang="en-US" dirty="0"/>
              <a:t>①キャリアへ協会を紹介</a:t>
            </a:r>
            <a:endParaRPr lang="en-US" altLang="ja-JP" dirty="0"/>
          </a:p>
          <a:p>
            <a:pPr>
              <a:buClr>
                <a:schemeClr val="accent2"/>
              </a:buClr>
            </a:pPr>
            <a:r>
              <a:rPr lang="ja-JP" altLang="en-US" dirty="0"/>
              <a:t>②協会にて審査</a:t>
            </a:r>
            <a:endParaRPr lang="en-US" altLang="ja-JP" dirty="0"/>
          </a:p>
          <a:p>
            <a:pPr>
              <a:buClr>
                <a:schemeClr val="accent2"/>
              </a:buClr>
            </a:pPr>
            <a:r>
              <a:rPr lang="ja-JP" altLang="en-US" dirty="0"/>
              <a:t>③キャリアとの契約締結</a:t>
            </a:r>
            <a:endParaRPr lang="en-US" altLang="ja-JP" dirty="0"/>
          </a:p>
          <a:p>
            <a:pPr>
              <a:buClr>
                <a:schemeClr val="accent2"/>
              </a:buClr>
            </a:pPr>
            <a:r>
              <a:rPr lang="ja-JP" altLang="en-US" dirty="0"/>
              <a:t>④商品一覧へ取り込み</a:t>
            </a:r>
            <a:endParaRPr lang="en-US" altLang="ja-JP" dirty="0"/>
          </a:p>
          <a:p>
            <a:pPr>
              <a:buClr>
                <a:schemeClr val="accent2"/>
              </a:buClr>
            </a:pPr>
            <a:r>
              <a:rPr lang="ja-JP" altLang="en-US" dirty="0"/>
              <a:t>⑤会員への展開</a:t>
            </a:r>
            <a:endParaRPr lang="en-US" altLang="ja-JP" dirty="0"/>
          </a:p>
          <a:p>
            <a:pPr>
              <a:buClr>
                <a:schemeClr val="accent2"/>
              </a:buClr>
            </a:pPr>
            <a:r>
              <a:rPr lang="ja-JP" altLang="en-US" dirty="0"/>
              <a:t>⑥キャリアから協会へ販売手数料のお振込み</a:t>
            </a:r>
            <a:endParaRPr lang="en-US" altLang="ja-JP" dirty="0"/>
          </a:p>
          <a:p>
            <a:pPr>
              <a:buClr>
                <a:schemeClr val="accent2"/>
              </a:buClr>
            </a:pPr>
            <a:r>
              <a:rPr lang="ja-JP" altLang="en-US" dirty="0"/>
              <a:t>⑦会員へ販売手数料のお振込み</a:t>
            </a:r>
            <a:endParaRPr lang="en-US" altLang="ja-JP" dirty="0"/>
          </a:p>
          <a:p>
            <a:pPr>
              <a:buClr>
                <a:schemeClr val="accent2"/>
              </a:buClr>
            </a:pPr>
            <a:r>
              <a:rPr lang="ja-JP" altLang="en-US" dirty="0"/>
              <a:t>⑧商材を紹介した会員へ紹介手数料のお支払い</a:t>
            </a:r>
          </a:p>
          <a:p>
            <a:pPr>
              <a:buClr>
                <a:schemeClr val="accent2"/>
              </a:buClr>
            </a:pPr>
            <a:endParaRPr lang="ja-JP" altLang="en-US" dirty="0"/>
          </a:p>
          <a:p>
            <a:pPr>
              <a:buClr>
                <a:schemeClr val="accent2"/>
              </a:buClr>
            </a:pPr>
            <a:endParaRPr lang="ja-JP" altLang="en-US" dirty="0"/>
          </a:p>
          <a:p>
            <a:pPr>
              <a:buClr>
                <a:schemeClr val="accent2"/>
              </a:buClr>
            </a:pPr>
            <a:endParaRPr lang="ja-JP" altLang="en-US" sz="1050" dirty="0"/>
          </a:p>
          <a:p>
            <a:pPr>
              <a:buClr>
                <a:schemeClr val="accent2"/>
              </a:buClr>
            </a:pPr>
            <a:r>
              <a:rPr lang="ja-JP" altLang="en-US" sz="1050" dirty="0"/>
              <a:t>　</a:t>
            </a:r>
          </a:p>
          <a:p>
            <a:pPr>
              <a:buClr>
                <a:schemeClr val="accent2"/>
              </a:buClr>
            </a:pPr>
            <a:r>
              <a:rPr lang="ja-JP" altLang="en-US" sz="1050" dirty="0"/>
              <a:t>　　　　　　　　　　　</a:t>
            </a:r>
          </a:p>
          <a:p>
            <a:pPr>
              <a:buClr>
                <a:schemeClr val="accent2"/>
              </a:buClr>
            </a:pPr>
            <a:r>
              <a:rPr lang="ja-JP" altLang="en-US" sz="1050" dirty="0"/>
              <a:t> </a:t>
            </a:r>
          </a:p>
        </p:txBody>
      </p:sp>
      <p:sp>
        <p:nvSpPr>
          <p:cNvPr id="21" name="矢印: 下 20">
            <a:extLst>
              <a:ext uri="{FF2B5EF4-FFF2-40B4-BE49-F238E27FC236}">
                <a16:creationId xmlns:a16="http://schemas.microsoft.com/office/drawing/2014/main" id="{5FAEB0F4-6C01-48A8-AE82-93E5A65537B3}"/>
              </a:ext>
            </a:extLst>
          </p:cNvPr>
          <p:cNvSpPr/>
          <p:nvPr/>
        </p:nvSpPr>
        <p:spPr>
          <a:xfrm>
            <a:off x="2151684" y="4385163"/>
            <a:ext cx="387460" cy="4399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A5B21352-81A5-428C-8BD8-8E51D872A2B4}"/>
              </a:ext>
            </a:extLst>
          </p:cNvPr>
          <p:cNvSpPr/>
          <p:nvPr/>
        </p:nvSpPr>
        <p:spPr>
          <a:xfrm>
            <a:off x="2706480" y="2145155"/>
            <a:ext cx="415498" cy="369332"/>
          </a:xfrm>
          <a:prstGeom prst="rect">
            <a:avLst/>
          </a:prstGeom>
        </p:spPr>
        <p:txBody>
          <a:bodyPr wrap="none">
            <a:spAutoFit/>
          </a:bodyPr>
          <a:lstStyle/>
          <a:p>
            <a:r>
              <a:rPr lang="ja-JP" altLang="en-US" dirty="0"/>
              <a:t>①</a:t>
            </a:r>
          </a:p>
        </p:txBody>
      </p:sp>
      <p:sp>
        <p:nvSpPr>
          <p:cNvPr id="24" name="正方形/長方形 23">
            <a:extLst>
              <a:ext uri="{FF2B5EF4-FFF2-40B4-BE49-F238E27FC236}">
                <a16:creationId xmlns:a16="http://schemas.microsoft.com/office/drawing/2014/main" id="{70AB526A-8E5A-4901-9E11-A3890111D027}"/>
              </a:ext>
            </a:extLst>
          </p:cNvPr>
          <p:cNvSpPr/>
          <p:nvPr/>
        </p:nvSpPr>
        <p:spPr>
          <a:xfrm>
            <a:off x="3491694" y="3938394"/>
            <a:ext cx="646331" cy="369332"/>
          </a:xfrm>
          <a:prstGeom prst="rect">
            <a:avLst/>
          </a:prstGeom>
        </p:spPr>
        <p:txBody>
          <a:bodyPr wrap="none">
            <a:spAutoFit/>
          </a:bodyPr>
          <a:lstStyle/>
          <a:p>
            <a:r>
              <a:rPr lang="ja-JP" altLang="en-US" dirty="0"/>
              <a:t>③⑥</a:t>
            </a:r>
          </a:p>
        </p:txBody>
      </p:sp>
      <p:sp>
        <p:nvSpPr>
          <p:cNvPr id="25" name="正方形/長方形 24">
            <a:extLst>
              <a:ext uri="{FF2B5EF4-FFF2-40B4-BE49-F238E27FC236}">
                <a16:creationId xmlns:a16="http://schemas.microsoft.com/office/drawing/2014/main" id="{73065BEF-B4F6-4780-B73C-DB82E1A0C4D6}"/>
              </a:ext>
            </a:extLst>
          </p:cNvPr>
          <p:cNvSpPr/>
          <p:nvPr/>
        </p:nvSpPr>
        <p:spPr>
          <a:xfrm>
            <a:off x="623675" y="3080493"/>
            <a:ext cx="415498" cy="369332"/>
          </a:xfrm>
          <a:prstGeom prst="rect">
            <a:avLst/>
          </a:prstGeom>
        </p:spPr>
        <p:txBody>
          <a:bodyPr wrap="none">
            <a:spAutoFit/>
          </a:bodyPr>
          <a:lstStyle/>
          <a:p>
            <a:r>
              <a:rPr lang="ja-JP" altLang="en-US" dirty="0"/>
              <a:t>⑧</a:t>
            </a:r>
          </a:p>
        </p:txBody>
      </p:sp>
      <p:sp>
        <p:nvSpPr>
          <p:cNvPr id="26" name="正方形/長方形 25">
            <a:extLst>
              <a:ext uri="{FF2B5EF4-FFF2-40B4-BE49-F238E27FC236}">
                <a16:creationId xmlns:a16="http://schemas.microsoft.com/office/drawing/2014/main" id="{05828D70-8AA0-42E4-A860-0A729408FDE4}"/>
              </a:ext>
            </a:extLst>
          </p:cNvPr>
          <p:cNvSpPr/>
          <p:nvPr/>
        </p:nvSpPr>
        <p:spPr>
          <a:xfrm>
            <a:off x="2530037" y="4390165"/>
            <a:ext cx="646331" cy="369332"/>
          </a:xfrm>
          <a:prstGeom prst="rect">
            <a:avLst/>
          </a:prstGeom>
        </p:spPr>
        <p:txBody>
          <a:bodyPr wrap="none">
            <a:spAutoFit/>
          </a:bodyPr>
          <a:lstStyle/>
          <a:p>
            <a:r>
              <a:rPr lang="ja-JP" altLang="en-US" dirty="0"/>
              <a:t>⑤⑦</a:t>
            </a:r>
          </a:p>
        </p:txBody>
      </p:sp>
      <p:sp>
        <p:nvSpPr>
          <p:cNvPr id="28" name="テキスト プレースホルダー 32">
            <a:extLst>
              <a:ext uri="{FF2B5EF4-FFF2-40B4-BE49-F238E27FC236}">
                <a16:creationId xmlns:a16="http://schemas.microsoft.com/office/drawing/2014/main" id="{54C7ECE5-761B-4CCC-BFE5-A9522CB7712A}"/>
              </a:ext>
            </a:extLst>
          </p:cNvPr>
          <p:cNvSpPr txBox="1">
            <a:spLocks/>
          </p:cNvSpPr>
          <p:nvPr/>
        </p:nvSpPr>
        <p:spPr>
          <a:xfrm>
            <a:off x="461072" y="5749399"/>
            <a:ext cx="4345757" cy="659553"/>
          </a:xfrm>
          <a:prstGeom prst="rect">
            <a:avLst/>
          </a:prstGeom>
        </p:spPr>
        <p:txBody>
          <a:bodyPr rtlCol="0"/>
          <a:lstStyle>
            <a:lvl1pPr marL="0" indent="0" algn="l" defTabSz="914400" rtl="0" eaLnBrk="1" latinLnBrk="0" hangingPunct="1">
              <a:lnSpc>
                <a:spcPct val="90000"/>
              </a:lnSpc>
              <a:spcBef>
                <a:spcPts val="1000"/>
              </a:spcBef>
              <a:buClr>
                <a:srgbClr val="2E7A40"/>
              </a:buClr>
              <a:buFont typeface="Arial" panose="020B0604020202020204" pitchFamily="34" charset="0"/>
              <a:buNone/>
              <a:defRPr kumimoji="1" lang="en-US" sz="2400" kern="1200">
                <a:solidFill>
                  <a:schemeClr val="tx1"/>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2E7A40"/>
              </a:buClr>
              <a:buFont typeface="Arial" panose="020B0604020202020204" pitchFamily="34" charset="0"/>
              <a:buNone/>
              <a:defRPr kumimoji="1" lang="en-IN"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chemeClr val="accent2"/>
              </a:buClr>
            </a:pPr>
            <a:r>
              <a:rPr lang="en-US" altLang="ja-JP" sz="1600" dirty="0"/>
              <a:t>【</a:t>
            </a:r>
            <a:r>
              <a:rPr lang="ja-JP" altLang="en-US" sz="1600" dirty="0"/>
              <a:t>会員が仲介としてキャリアへ協会を紹介</a:t>
            </a:r>
            <a:r>
              <a:rPr lang="en-US" altLang="ja-JP" sz="1600" dirty="0"/>
              <a:t>】</a:t>
            </a:r>
          </a:p>
          <a:p>
            <a:pPr>
              <a:buClr>
                <a:schemeClr val="accent2"/>
              </a:buClr>
            </a:pPr>
            <a:r>
              <a:rPr lang="ja-JP" altLang="en-US" sz="1200" dirty="0"/>
              <a:t>＊商材の紹介料を協会から得る場合</a:t>
            </a:r>
          </a:p>
          <a:p>
            <a:pPr>
              <a:buClr>
                <a:schemeClr val="accent2"/>
              </a:buClr>
            </a:pPr>
            <a:endParaRPr lang="ja-JP" altLang="en-US" dirty="0"/>
          </a:p>
          <a:p>
            <a:pPr>
              <a:buClr>
                <a:schemeClr val="accent2"/>
              </a:buClr>
            </a:pPr>
            <a:endParaRPr lang="ja-JP" altLang="en-US" dirty="0"/>
          </a:p>
          <a:p>
            <a:pPr>
              <a:buClr>
                <a:schemeClr val="accent2"/>
              </a:buClr>
            </a:pPr>
            <a:endParaRPr lang="ja-JP" altLang="en-US" dirty="0"/>
          </a:p>
          <a:p>
            <a:pPr>
              <a:buClr>
                <a:schemeClr val="accent2"/>
              </a:buClr>
            </a:pPr>
            <a:endParaRPr lang="ja-JP" altLang="en-US" sz="1050" dirty="0"/>
          </a:p>
          <a:p>
            <a:pPr>
              <a:buClr>
                <a:schemeClr val="accent2"/>
              </a:buClr>
            </a:pPr>
            <a:r>
              <a:rPr lang="ja-JP" altLang="en-US" sz="1050" dirty="0"/>
              <a:t>　</a:t>
            </a:r>
          </a:p>
          <a:p>
            <a:pPr>
              <a:buClr>
                <a:schemeClr val="accent2"/>
              </a:buClr>
            </a:pPr>
            <a:r>
              <a:rPr lang="ja-JP" altLang="en-US" sz="1050" dirty="0"/>
              <a:t>　　　　　　　　　　　</a:t>
            </a:r>
          </a:p>
          <a:p>
            <a:pPr>
              <a:buClr>
                <a:schemeClr val="accent2"/>
              </a:buClr>
            </a:pPr>
            <a:r>
              <a:rPr lang="ja-JP" altLang="en-US" sz="1050" dirty="0"/>
              <a:t> </a:t>
            </a:r>
          </a:p>
        </p:txBody>
      </p:sp>
      <p:pic>
        <p:nvPicPr>
          <p:cNvPr id="5" name="図 4">
            <a:extLst>
              <a:ext uri="{FF2B5EF4-FFF2-40B4-BE49-F238E27FC236}">
                <a16:creationId xmlns:a16="http://schemas.microsoft.com/office/drawing/2014/main" id="{70549D5E-2E34-4F90-B70A-13C8E2D4FD24}"/>
              </a:ext>
            </a:extLst>
          </p:cNvPr>
          <p:cNvPicPr>
            <a:picLocks noChangeAspect="1"/>
          </p:cNvPicPr>
          <p:nvPr/>
        </p:nvPicPr>
        <p:blipFill>
          <a:blip r:embed="rId6"/>
          <a:stretch>
            <a:fillRect/>
          </a:stretch>
        </p:blipFill>
        <p:spPr>
          <a:xfrm>
            <a:off x="3303536" y="2151751"/>
            <a:ext cx="688411" cy="913337"/>
          </a:xfrm>
          <a:prstGeom prst="rect">
            <a:avLst/>
          </a:prstGeom>
        </p:spPr>
      </p:pic>
      <p:sp>
        <p:nvSpPr>
          <p:cNvPr id="27" name="矢印: 下 26">
            <a:extLst>
              <a:ext uri="{FF2B5EF4-FFF2-40B4-BE49-F238E27FC236}">
                <a16:creationId xmlns:a16="http://schemas.microsoft.com/office/drawing/2014/main" id="{225E1F84-2253-45F0-BAEB-4DD244DCB3D8}"/>
              </a:ext>
            </a:extLst>
          </p:cNvPr>
          <p:cNvSpPr/>
          <p:nvPr/>
        </p:nvSpPr>
        <p:spPr>
          <a:xfrm rot="16200000">
            <a:off x="2791719" y="2443727"/>
            <a:ext cx="387460" cy="4184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左カーブ 15">
            <a:extLst>
              <a:ext uri="{FF2B5EF4-FFF2-40B4-BE49-F238E27FC236}">
                <a16:creationId xmlns:a16="http://schemas.microsoft.com/office/drawing/2014/main" id="{C1BCE1F5-6F53-4D9B-ADD9-8E05476E7E83}"/>
              </a:ext>
            </a:extLst>
          </p:cNvPr>
          <p:cNvSpPr/>
          <p:nvPr/>
        </p:nvSpPr>
        <p:spPr>
          <a:xfrm rot="10800000">
            <a:off x="960895" y="2535192"/>
            <a:ext cx="822380" cy="138587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矢印: 二方向 18">
            <a:extLst>
              <a:ext uri="{FF2B5EF4-FFF2-40B4-BE49-F238E27FC236}">
                <a16:creationId xmlns:a16="http://schemas.microsoft.com/office/drawing/2014/main" id="{AD04447E-98E7-45AF-8605-2A60216A3053}"/>
              </a:ext>
            </a:extLst>
          </p:cNvPr>
          <p:cNvSpPr/>
          <p:nvPr/>
        </p:nvSpPr>
        <p:spPr>
          <a:xfrm>
            <a:off x="2776238" y="3150098"/>
            <a:ext cx="1113837" cy="905177"/>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11E876FE-5BB4-45DE-A1BA-67A5E3DDAC96}"/>
              </a:ext>
            </a:extLst>
          </p:cNvPr>
          <p:cNvSpPr/>
          <p:nvPr/>
        </p:nvSpPr>
        <p:spPr>
          <a:xfrm>
            <a:off x="2508231" y="3265159"/>
            <a:ext cx="646331" cy="369332"/>
          </a:xfrm>
          <a:prstGeom prst="rect">
            <a:avLst/>
          </a:prstGeom>
        </p:spPr>
        <p:txBody>
          <a:bodyPr wrap="none">
            <a:spAutoFit/>
          </a:bodyPr>
          <a:lstStyle/>
          <a:p>
            <a:r>
              <a:rPr lang="ja-JP" altLang="en-US" dirty="0"/>
              <a:t>②④</a:t>
            </a:r>
          </a:p>
        </p:txBody>
      </p:sp>
    </p:spTree>
    <p:extLst>
      <p:ext uri="{BB962C8B-B14F-4D97-AF65-F5344CB8AC3E}">
        <p14:creationId xmlns:p14="http://schemas.microsoft.com/office/powerpoint/2010/main" val="3067291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3">
                                            <p:txEl>
                                              <p:pRg st="0" end="0"/>
                                            </p:txEl>
                                          </p:spTgt>
                                        </p:tgtEl>
                                        <p:attrNameLst>
                                          <p:attrName>style.visibility</p:attrName>
                                        </p:attrNameLst>
                                      </p:cBhvr>
                                      <p:to>
                                        <p:strVal val="visible"/>
                                      </p:to>
                                    </p:set>
                                    <p:animEffect transition="in" filter="fade">
                                      <p:cBhvr>
                                        <p:cTn id="17" dur="500"/>
                                        <p:tgtEl>
                                          <p:spTgt spid="3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xEl>
                                              <p:pRg st="5" end="5"/>
                                            </p:txEl>
                                          </p:spTgt>
                                        </p:tgtEl>
                                        <p:attrNameLst>
                                          <p:attrName>style.visibility</p:attrName>
                                        </p:attrNameLst>
                                      </p:cBhvr>
                                      <p:to>
                                        <p:strVal val="visible"/>
                                      </p:to>
                                    </p:set>
                                    <p:animEffect transition="in" filter="fade">
                                      <p:cBhvr>
                                        <p:cTn id="22" dur="500"/>
                                        <p:tgtEl>
                                          <p:spTgt spid="3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3">
                                            <p:txEl>
                                              <p:pRg st="6" end="6"/>
                                            </p:txEl>
                                          </p:spTgt>
                                        </p:tgtEl>
                                        <p:attrNameLst>
                                          <p:attrName>style.visibility</p:attrName>
                                        </p:attrNameLst>
                                      </p:cBhvr>
                                      <p:to>
                                        <p:strVal val="visible"/>
                                      </p:to>
                                    </p:set>
                                    <p:animEffect transition="in" filter="fade">
                                      <p:cBhvr>
                                        <p:cTn id="27" dur="500"/>
                                        <p:tgtEl>
                                          <p:spTgt spid="3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3">
                                            <p:txEl>
                                              <p:pRg st="7" end="7"/>
                                            </p:txEl>
                                          </p:spTgt>
                                        </p:tgtEl>
                                        <p:attrNameLst>
                                          <p:attrName>style.visibility</p:attrName>
                                        </p:attrNameLst>
                                      </p:cBhvr>
                                      <p:to>
                                        <p:strVal val="visible"/>
                                      </p:to>
                                    </p:set>
                                    <p:animEffect transition="in" filter="fade">
                                      <p:cBhvr>
                                        <p:cTn id="32" dur="500"/>
                                        <p:tgtEl>
                                          <p:spTgt spid="3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fade">
                                      <p:cBhvr>
                                        <p:cTn id="52" dur="5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fade">
                                      <p:cBhvr>
                                        <p:cTn id="67" dur="500"/>
                                        <p:tgtEl>
                                          <p:spTgt spid="21"/>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fade">
                                      <p:cBhvr>
                                        <p:cTn id="72" dur="500"/>
                                        <p:tgtEl>
                                          <p:spTgt spid="9"/>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fade">
                                      <p:cBhvr>
                                        <p:cTn id="7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build="p"/>
      <p:bldP spid="33" grpId="0" build="p"/>
      <p:bldP spid="15" grpId="0"/>
      <p:bldP spid="21" grpId="0" animBg="1"/>
      <p:bldP spid="27" grpId="0" animBg="1"/>
      <p:bldP spid="16" grpId="0" animBg="1"/>
      <p:bldP spid="1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lstStyle/>
          <a:p>
            <a:pPr rtl="0"/>
            <a:r>
              <a:rPr lang="ja-JP" altLang="en-US" dirty="0">
                <a:latin typeface="Meiryo UI" panose="020B0604030504040204" pitchFamily="50" charset="-128"/>
                <a:ea typeface="Meiryo UI" panose="020B0604030504040204" pitchFamily="50" charset="-128"/>
              </a:rPr>
              <a:t>商材紹介制度③</a:t>
            </a:r>
          </a:p>
        </p:txBody>
      </p:sp>
      <p:sp>
        <p:nvSpPr>
          <p:cNvPr id="17" name="テキスト プレースホルダー 18">
            <a:extLst>
              <a:ext uri="{FF2B5EF4-FFF2-40B4-BE49-F238E27FC236}">
                <a16:creationId xmlns:a16="http://schemas.microsoft.com/office/drawing/2014/main" id="{D7CE36F2-C321-46C5-AFD9-00917224D390}"/>
              </a:ext>
            </a:extLst>
          </p:cNvPr>
          <p:cNvSpPr>
            <a:spLocks noGrp="1"/>
          </p:cNvSpPr>
          <p:nvPr>
            <p:ph type="body" sz="quarter" idx="16"/>
          </p:nvPr>
        </p:nvSpPr>
        <p:spPr>
          <a:xfrm>
            <a:off x="566987" y="1152209"/>
            <a:ext cx="7368596" cy="608895"/>
          </a:xfrm>
        </p:spPr>
        <p:txBody>
          <a:bodyPr rtlCol="0"/>
          <a:lstStyle/>
          <a:p>
            <a:r>
              <a:rPr lang="en-US" altLang="ja-JP" dirty="0"/>
              <a:t>Product introduction system</a:t>
            </a:r>
            <a:r>
              <a:rPr lang="ja-JP" altLang="en-US" dirty="0"/>
              <a:t>③</a:t>
            </a:r>
            <a:endParaRPr lang="en-US" altLang="ja-JP" dirty="0">
              <a:latin typeface="Meiryo UI" panose="020B0604030504040204" pitchFamily="50" charset="-128"/>
              <a:ea typeface="Meiryo UI" panose="020B0604030504040204" pitchFamily="50" charset="-128"/>
            </a:endParaRPr>
          </a:p>
        </p:txBody>
      </p:sp>
      <p:sp>
        <p:nvSpPr>
          <p:cNvPr id="33" name="テキスト プレースホルダー 32">
            <a:extLst>
              <a:ext uri="{FF2B5EF4-FFF2-40B4-BE49-F238E27FC236}">
                <a16:creationId xmlns:a16="http://schemas.microsoft.com/office/drawing/2014/main" id="{7CFD0302-279C-8A48-9E27-AD5B08D6501E}"/>
              </a:ext>
            </a:extLst>
          </p:cNvPr>
          <p:cNvSpPr>
            <a:spLocks noGrp="1"/>
          </p:cNvSpPr>
          <p:nvPr>
            <p:ph type="body" sz="quarter" idx="19"/>
          </p:nvPr>
        </p:nvSpPr>
        <p:spPr>
          <a:xfrm>
            <a:off x="578673" y="1682432"/>
            <a:ext cx="5992609" cy="464480"/>
          </a:xfrm>
        </p:spPr>
        <p:txBody>
          <a:bodyPr rtlCol="0"/>
          <a:lstStyle/>
          <a:p>
            <a:pPr rtl="0">
              <a:buClr>
                <a:schemeClr val="accent2"/>
              </a:buClr>
            </a:pPr>
            <a:r>
              <a:rPr lang="ja-JP" altLang="en-US" dirty="0">
                <a:latin typeface="Meiryo UI" panose="020B0604030504040204" pitchFamily="50" charset="-128"/>
                <a:ea typeface="Meiryo UI" panose="020B0604030504040204" pitchFamily="50" charset="-128"/>
              </a:rPr>
              <a:t>協会で取扱のない商品、商材をご紹介ください</a:t>
            </a:r>
            <a:endParaRPr lang="en-US" altLang="ja-JP" dirty="0">
              <a:latin typeface="Meiryo UI" panose="020B0604030504040204" pitchFamily="50" charset="-128"/>
              <a:ea typeface="Meiryo UI" panose="020B0604030504040204" pitchFamily="50" charset="-128"/>
            </a:endParaRPr>
          </a:p>
          <a:p>
            <a:pPr rtl="0">
              <a:buClr>
                <a:schemeClr val="accent2"/>
              </a:buClr>
            </a:pPr>
            <a:endParaRPr lang="en-US" altLang="ja-JP" dirty="0">
              <a:latin typeface="Meiryo UI" panose="020B0604030504040204" pitchFamily="50" charset="-128"/>
              <a:ea typeface="Meiryo UI" panose="020B0604030504040204" pitchFamily="50" charset="-128"/>
            </a:endParaRPr>
          </a:p>
          <a:p>
            <a:pPr rtl="0">
              <a:buClr>
                <a:schemeClr val="accent2"/>
              </a:buClr>
            </a:pPr>
            <a:endParaRPr lang="en-US" altLang="ja-JP" dirty="0"/>
          </a:p>
          <a:p>
            <a:pPr rtl="0">
              <a:buClr>
                <a:schemeClr val="accent2"/>
              </a:buClr>
            </a:pPr>
            <a:endParaRPr lang="en-US" altLang="ja-JP" dirty="0">
              <a:latin typeface="Meiryo UI" panose="020B0604030504040204" pitchFamily="50" charset="-128"/>
              <a:ea typeface="Meiryo UI" panose="020B0604030504040204" pitchFamily="50" charset="-128"/>
            </a:endParaRPr>
          </a:p>
          <a:p>
            <a:pPr rtl="0">
              <a:buClr>
                <a:schemeClr val="accent2"/>
              </a:buClr>
            </a:pPr>
            <a:endParaRPr lang="en-US" altLang="ja-JP" sz="1050" dirty="0"/>
          </a:p>
          <a:p>
            <a:pPr rtl="0">
              <a:buClr>
                <a:schemeClr val="accent2"/>
              </a:buClr>
            </a:pPr>
            <a:r>
              <a:rPr lang="ja-JP" altLang="en-US" sz="1050" dirty="0"/>
              <a:t>　</a:t>
            </a:r>
            <a:endParaRPr lang="en-US" altLang="ja-JP" sz="1050" dirty="0"/>
          </a:p>
          <a:p>
            <a:pPr rtl="0">
              <a:buClr>
                <a:schemeClr val="accent2"/>
              </a:buClr>
            </a:pPr>
            <a:r>
              <a:rPr lang="ja-JP" altLang="en-US" sz="1050" dirty="0">
                <a:latin typeface="Meiryo UI" panose="020B0604030504040204" pitchFamily="50" charset="-128"/>
                <a:ea typeface="Meiryo UI" panose="020B0604030504040204" pitchFamily="50" charset="-128"/>
              </a:rPr>
              <a:t>　　　　　　　　　　　</a:t>
            </a:r>
            <a:endParaRPr lang="en-US" altLang="ja-JP" sz="1050" dirty="0">
              <a:latin typeface="Meiryo UI" panose="020B0604030504040204" pitchFamily="50" charset="-128"/>
              <a:ea typeface="Meiryo UI" panose="020B0604030504040204" pitchFamily="50" charset="-128"/>
            </a:endParaRPr>
          </a:p>
          <a:p>
            <a:pPr rtl="0">
              <a:buClr>
                <a:schemeClr val="accent2"/>
              </a:buClr>
            </a:pPr>
            <a:r>
              <a:rPr lang="en-US" altLang="ja-JP" sz="1050" dirty="0">
                <a:latin typeface="Meiryo UI" panose="020B0604030504040204" pitchFamily="50" charset="-128"/>
                <a:ea typeface="Meiryo UI" panose="020B0604030504040204" pitchFamily="50" charset="-128"/>
              </a:rPr>
              <a:t> </a:t>
            </a: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28</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pic>
        <p:nvPicPr>
          <p:cNvPr id="7" name="図 6">
            <a:extLst>
              <a:ext uri="{FF2B5EF4-FFF2-40B4-BE49-F238E27FC236}">
                <a16:creationId xmlns:a16="http://schemas.microsoft.com/office/drawing/2014/main" id="{644EB8B0-8761-4122-AA40-68106242A017}"/>
              </a:ext>
            </a:extLst>
          </p:cNvPr>
          <p:cNvPicPr>
            <a:picLocks noChangeAspect="1"/>
          </p:cNvPicPr>
          <p:nvPr/>
        </p:nvPicPr>
        <p:blipFill>
          <a:blip r:embed="rId4"/>
          <a:stretch>
            <a:fillRect/>
          </a:stretch>
        </p:blipFill>
        <p:spPr>
          <a:xfrm>
            <a:off x="2065207" y="2185656"/>
            <a:ext cx="464830" cy="779274"/>
          </a:xfrm>
          <a:prstGeom prst="rect">
            <a:avLst/>
          </a:prstGeom>
        </p:spPr>
      </p:pic>
      <p:pic>
        <p:nvPicPr>
          <p:cNvPr id="12" name="図 11">
            <a:extLst>
              <a:ext uri="{FF2B5EF4-FFF2-40B4-BE49-F238E27FC236}">
                <a16:creationId xmlns:a16="http://schemas.microsoft.com/office/drawing/2014/main" id="{D54799D2-0038-46EF-942F-9311D17E3960}"/>
              </a:ext>
            </a:extLst>
          </p:cNvPr>
          <p:cNvPicPr>
            <a:picLocks noChangeAspect="1"/>
          </p:cNvPicPr>
          <p:nvPr/>
        </p:nvPicPr>
        <p:blipFill>
          <a:blip r:embed="rId3"/>
          <a:stretch>
            <a:fillRect/>
          </a:stretch>
        </p:blipFill>
        <p:spPr>
          <a:xfrm>
            <a:off x="1958504" y="3400379"/>
            <a:ext cx="740227" cy="742379"/>
          </a:xfrm>
          <a:prstGeom prst="rect">
            <a:avLst/>
          </a:prstGeom>
        </p:spPr>
      </p:pic>
      <p:pic>
        <p:nvPicPr>
          <p:cNvPr id="9" name="図 8">
            <a:extLst>
              <a:ext uri="{FF2B5EF4-FFF2-40B4-BE49-F238E27FC236}">
                <a16:creationId xmlns:a16="http://schemas.microsoft.com/office/drawing/2014/main" id="{32662589-07EE-4A22-98D8-D30B4B04C9BA}"/>
              </a:ext>
            </a:extLst>
          </p:cNvPr>
          <p:cNvPicPr>
            <a:picLocks noChangeAspect="1"/>
          </p:cNvPicPr>
          <p:nvPr/>
        </p:nvPicPr>
        <p:blipFill>
          <a:blip r:embed="rId5"/>
          <a:stretch>
            <a:fillRect/>
          </a:stretch>
        </p:blipFill>
        <p:spPr>
          <a:xfrm>
            <a:off x="461072" y="4951178"/>
            <a:ext cx="3781584" cy="782636"/>
          </a:xfrm>
          <a:prstGeom prst="rect">
            <a:avLst/>
          </a:prstGeom>
        </p:spPr>
      </p:pic>
      <p:sp>
        <p:nvSpPr>
          <p:cNvPr id="15" name="テキスト プレースホルダー 32">
            <a:extLst>
              <a:ext uri="{FF2B5EF4-FFF2-40B4-BE49-F238E27FC236}">
                <a16:creationId xmlns:a16="http://schemas.microsoft.com/office/drawing/2014/main" id="{1B20F5C7-AFD2-44DC-820D-47FD73974444}"/>
              </a:ext>
            </a:extLst>
          </p:cNvPr>
          <p:cNvSpPr txBox="1">
            <a:spLocks/>
          </p:cNvSpPr>
          <p:nvPr/>
        </p:nvSpPr>
        <p:spPr>
          <a:xfrm>
            <a:off x="4424099" y="2451452"/>
            <a:ext cx="6668629" cy="3561413"/>
          </a:xfrm>
          <a:prstGeom prst="rect">
            <a:avLst/>
          </a:prstGeom>
        </p:spPr>
        <p:txBody>
          <a:bodyPr rtlCol="0"/>
          <a:lstStyle>
            <a:lvl1pPr marL="0" indent="0" algn="l" defTabSz="914400" rtl="0" eaLnBrk="1" latinLnBrk="0" hangingPunct="1">
              <a:lnSpc>
                <a:spcPct val="90000"/>
              </a:lnSpc>
              <a:spcBef>
                <a:spcPts val="1000"/>
              </a:spcBef>
              <a:buClr>
                <a:srgbClr val="2E7A40"/>
              </a:buClr>
              <a:buFont typeface="Arial" panose="020B0604020202020204" pitchFamily="34" charset="0"/>
              <a:buNone/>
              <a:defRPr kumimoji="1" lang="en-US" sz="2400" kern="1200">
                <a:solidFill>
                  <a:schemeClr val="tx1"/>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2E7A40"/>
              </a:buClr>
              <a:buFont typeface="Arial" panose="020B0604020202020204" pitchFamily="34" charset="0"/>
              <a:buNone/>
              <a:defRPr kumimoji="1" lang="en-IN"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chemeClr val="accent2"/>
              </a:buClr>
            </a:pPr>
            <a:r>
              <a:rPr lang="ja-JP" altLang="en-US" dirty="0"/>
              <a:t>①キャリアへ協会を紹介</a:t>
            </a:r>
            <a:endParaRPr lang="en-US" altLang="ja-JP" dirty="0"/>
          </a:p>
          <a:p>
            <a:pPr>
              <a:buClr>
                <a:schemeClr val="accent2"/>
              </a:buClr>
            </a:pPr>
            <a:r>
              <a:rPr lang="ja-JP" altLang="en-US" dirty="0"/>
              <a:t>②協会にて審査</a:t>
            </a:r>
            <a:endParaRPr lang="en-US" altLang="ja-JP" dirty="0"/>
          </a:p>
          <a:p>
            <a:pPr>
              <a:buClr>
                <a:schemeClr val="accent2"/>
              </a:buClr>
            </a:pPr>
            <a:r>
              <a:rPr lang="ja-JP" altLang="en-US" dirty="0"/>
              <a:t>③キャリアとの契約締結</a:t>
            </a:r>
            <a:endParaRPr lang="en-US" altLang="ja-JP" dirty="0"/>
          </a:p>
          <a:p>
            <a:pPr>
              <a:buClr>
                <a:schemeClr val="accent2"/>
              </a:buClr>
            </a:pPr>
            <a:r>
              <a:rPr lang="ja-JP" altLang="en-US" dirty="0"/>
              <a:t>④商品一覧へ取り込み</a:t>
            </a:r>
            <a:endParaRPr lang="en-US" altLang="ja-JP" dirty="0"/>
          </a:p>
          <a:p>
            <a:pPr>
              <a:buClr>
                <a:schemeClr val="accent2"/>
              </a:buClr>
            </a:pPr>
            <a:r>
              <a:rPr lang="ja-JP" altLang="en-US" dirty="0"/>
              <a:t>⑤会員への展開</a:t>
            </a:r>
            <a:endParaRPr lang="en-US" altLang="ja-JP" dirty="0"/>
          </a:p>
          <a:p>
            <a:pPr>
              <a:buClr>
                <a:schemeClr val="accent2"/>
              </a:buClr>
            </a:pPr>
            <a:r>
              <a:rPr lang="ja-JP" altLang="en-US" dirty="0"/>
              <a:t>⑥キャリアから協会へ販売手数料のお振込み</a:t>
            </a:r>
            <a:endParaRPr lang="en-US" altLang="ja-JP" dirty="0"/>
          </a:p>
          <a:p>
            <a:pPr>
              <a:buClr>
                <a:schemeClr val="accent2"/>
              </a:buClr>
            </a:pPr>
            <a:r>
              <a:rPr lang="ja-JP" altLang="en-US" dirty="0"/>
              <a:t>⑦会員へ販売手数料のお振込み</a:t>
            </a:r>
            <a:endParaRPr lang="en-US" altLang="ja-JP" dirty="0"/>
          </a:p>
          <a:p>
            <a:pPr>
              <a:buClr>
                <a:schemeClr val="accent2"/>
              </a:buClr>
            </a:pPr>
            <a:r>
              <a:rPr lang="ja-JP" altLang="en-US" dirty="0"/>
              <a:t>⑧キャリアより三社間契約分の手数料のお支払い</a:t>
            </a:r>
          </a:p>
          <a:p>
            <a:pPr>
              <a:buClr>
                <a:schemeClr val="accent2"/>
              </a:buClr>
            </a:pPr>
            <a:endParaRPr lang="ja-JP" altLang="en-US" dirty="0"/>
          </a:p>
          <a:p>
            <a:pPr>
              <a:buClr>
                <a:schemeClr val="accent2"/>
              </a:buClr>
            </a:pPr>
            <a:endParaRPr lang="ja-JP" altLang="en-US" dirty="0"/>
          </a:p>
          <a:p>
            <a:pPr>
              <a:buClr>
                <a:schemeClr val="accent2"/>
              </a:buClr>
            </a:pPr>
            <a:endParaRPr lang="ja-JP" altLang="en-US" sz="1050" dirty="0"/>
          </a:p>
          <a:p>
            <a:pPr>
              <a:buClr>
                <a:schemeClr val="accent2"/>
              </a:buClr>
            </a:pPr>
            <a:r>
              <a:rPr lang="ja-JP" altLang="en-US" sz="1050" dirty="0"/>
              <a:t>　</a:t>
            </a:r>
          </a:p>
          <a:p>
            <a:pPr>
              <a:buClr>
                <a:schemeClr val="accent2"/>
              </a:buClr>
            </a:pPr>
            <a:r>
              <a:rPr lang="ja-JP" altLang="en-US" sz="1050" dirty="0"/>
              <a:t>　　　　　　　　　　　</a:t>
            </a:r>
          </a:p>
          <a:p>
            <a:pPr>
              <a:buClr>
                <a:schemeClr val="accent2"/>
              </a:buClr>
            </a:pPr>
            <a:r>
              <a:rPr lang="ja-JP" altLang="en-US" sz="1050" dirty="0"/>
              <a:t> </a:t>
            </a:r>
          </a:p>
        </p:txBody>
      </p:sp>
      <p:sp>
        <p:nvSpPr>
          <p:cNvPr id="21" name="矢印: 下 20">
            <a:extLst>
              <a:ext uri="{FF2B5EF4-FFF2-40B4-BE49-F238E27FC236}">
                <a16:creationId xmlns:a16="http://schemas.microsoft.com/office/drawing/2014/main" id="{5FAEB0F4-6C01-48A8-AE82-93E5A65537B3}"/>
              </a:ext>
            </a:extLst>
          </p:cNvPr>
          <p:cNvSpPr/>
          <p:nvPr/>
        </p:nvSpPr>
        <p:spPr>
          <a:xfrm>
            <a:off x="2151684" y="4385163"/>
            <a:ext cx="387460" cy="4399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A5B21352-81A5-428C-8BD8-8E51D872A2B4}"/>
              </a:ext>
            </a:extLst>
          </p:cNvPr>
          <p:cNvSpPr/>
          <p:nvPr/>
        </p:nvSpPr>
        <p:spPr>
          <a:xfrm>
            <a:off x="2628990" y="2145155"/>
            <a:ext cx="646331" cy="369332"/>
          </a:xfrm>
          <a:prstGeom prst="rect">
            <a:avLst/>
          </a:prstGeom>
        </p:spPr>
        <p:txBody>
          <a:bodyPr wrap="none">
            <a:spAutoFit/>
          </a:bodyPr>
          <a:lstStyle/>
          <a:p>
            <a:r>
              <a:rPr lang="ja-JP" altLang="en-US" dirty="0"/>
              <a:t>①⑧</a:t>
            </a:r>
          </a:p>
        </p:txBody>
      </p:sp>
      <p:sp>
        <p:nvSpPr>
          <p:cNvPr id="24" name="正方形/長方形 23">
            <a:extLst>
              <a:ext uri="{FF2B5EF4-FFF2-40B4-BE49-F238E27FC236}">
                <a16:creationId xmlns:a16="http://schemas.microsoft.com/office/drawing/2014/main" id="{70AB526A-8E5A-4901-9E11-A3890111D027}"/>
              </a:ext>
            </a:extLst>
          </p:cNvPr>
          <p:cNvSpPr/>
          <p:nvPr/>
        </p:nvSpPr>
        <p:spPr>
          <a:xfrm>
            <a:off x="3491694" y="3938394"/>
            <a:ext cx="646331" cy="369332"/>
          </a:xfrm>
          <a:prstGeom prst="rect">
            <a:avLst/>
          </a:prstGeom>
        </p:spPr>
        <p:txBody>
          <a:bodyPr wrap="none">
            <a:spAutoFit/>
          </a:bodyPr>
          <a:lstStyle/>
          <a:p>
            <a:r>
              <a:rPr lang="ja-JP" altLang="en-US" dirty="0"/>
              <a:t>③⑥</a:t>
            </a:r>
          </a:p>
        </p:txBody>
      </p:sp>
      <p:sp>
        <p:nvSpPr>
          <p:cNvPr id="26" name="正方形/長方形 25">
            <a:extLst>
              <a:ext uri="{FF2B5EF4-FFF2-40B4-BE49-F238E27FC236}">
                <a16:creationId xmlns:a16="http://schemas.microsoft.com/office/drawing/2014/main" id="{05828D70-8AA0-42E4-A860-0A729408FDE4}"/>
              </a:ext>
            </a:extLst>
          </p:cNvPr>
          <p:cNvSpPr/>
          <p:nvPr/>
        </p:nvSpPr>
        <p:spPr>
          <a:xfrm>
            <a:off x="2530037" y="4390165"/>
            <a:ext cx="646331" cy="369332"/>
          </a:xfrm>
          <a:prstGeom prst="rect">
            <a:avLst/>
          </a:prstGeom>
        </p:spPr>
        <p:txBody>
          <a:bodyPr wrap="none">
            <a:spAutoFit/>
          </a:bodyPr>
          <a:lstStyle/>
          <a:p>
            <a:r>
              <a:rPr lang="ja-JP" altLang="en-US" dirty="0"/>
              <a:t>⑤⑦</a:t>
            </a:r>
          </a:p>
        </p:txBody>
      </p:sp>
      <p:sp>
        <p:nvSpPr>
          <p:cNvPr id="28" name="テキスト プレースホルダー 32">
            <a:extLst>
              <a:ext uri="{FF2B5EF4-FFF2-40B4-BE49-F238E27FC236}">
                <a16:creationId xmlns:a16="http://schemas.microsoft.com/office/drawing/2014/main" id="{54C7ECE5-761B-4CCC-BFE5-A9522CB7712A}"/>
              </a:ext>
            </a:extLst>
          </p:cNvPr>
          <p:cNvSpPr txBox="1">
            <a:spLocks/>
          </p:cNvSpPr>
          <p:nvPr/>
        </p:nvSpPr>
        <p:spPr>
          <a:xfrm>
            <a:off x="461072" y="5749399"/>
            <a:ext cx="4785104" cy="659553"/>
          </a:xfrm>
          <a:prstGeom prst="rect">
            <a:avLst/>
          </a:prstGeom>
        </p:spPr>
        <p:txBody>
          <a:bodyPr rtlCol="0"/>
          <a:lstStyle>
            <a:lvl1pPr marL="0" indent="0" algn="l" defTabSz="914400" rtl="0" eaLnBrk="1" latinLnBrk="0" hangingPunct="1">
              <a:lnSpc>
                <a:spcPct val="90000"/>
              </a:lnSpc>
              <a:spcBef>
                <a:spcPts val="1000"/>
              </a:spcBef>
              <a:buClr>
                <a:srgbClr val="2E7A40"/>
              </a:buClr>
              <a:buFont typeface="Arial" panose="020B0604020202020204" pitchFamily="34" charset="0"/>
              <a:buNone/>
              <a:defRPr kumimoji="1" lang="en-US" sz="2400" kern="1200">
                <a:solidFill>
                  <a:schemeClr val="tx1"/>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2E7A40"/>
              </a:buClr>
              <a:buFont typeface="Arial" panose="020B0604020202020204" pitchFamily="34" charset="0"/>
              <a:buNone/>
              <a:defRPr kumimoji="1" lang="en-IN"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chemeClr val="accent2"/>
              </a:buClr>
            </a:pPr>
            <a:r>
              <a:rPr lang="en-US" altLang="ja-JP" sz="1600" dirty="0"/>
              <a:t>【</a:t>
            </a:r>
            <a:r>
              <a:rPr lang="ja-JP" altLang="en-US" sz="1600" dirty="0"/>
              <a:t>会員が仲介としてキャリアへ協会を紹介</a:t>
            </a:r>
            <a:r>
              <a:rPr lang="en-US" altLang="ja-JP" sz="1600" dirty="0"/>
              <a:t>】</a:t>
            </a:r>
          </a:p>
          <a:p>
            <a:pPr>
              <a:buClr>
                <a:schemeClr val="accent2"/>
              </a:buClr>
            </a:pPr>
            <a:r>
              <a:rPr lang="ja-JP" altLang="en-US" sz="1200" dirty="0"/>
              <a:t>＊会員が商材の紹介料をキャリアから協会から得る場合</a:t>
            </a:r>
          </a:p>
          <a:p>
            <a:pPr>
              <a:buClr>
                <a:schemeClr val="accent2"/>
              </a:buClr>
            </a:pPr>
            <a:endParaRPr lang="ja-JP" altLang="en-US" dirty="0"/>
          </a:p>
          <a:p>
            <a:pPr>
              <a:buClr>
                <a:schemeClr val="accent2"/>
              </a:buClr>
            </a:pPr>
            <a:endParaRPr lang="ja-JP" altLang="en-US" dirty="0"/>
          </a:p>
          <a:p>
            <a:pPr>
              <a:buClr>
                <a:schemeClr val="accent2"/>
              </a:buClr>
            </a:pPr>
            <a:endParaRPr lang="ja-JP" altLang="en-US" dirty="0"/>
          </a:p>
          <a:p>
            <a:pPr>
              <a:buClr>
                <a:schemeClr val="accent2"/>
              </a:buClr>
            </a:pPr>
            <a:endParaRPr lang="ja-JP" altLang="en-US" sz="1050" dirty="0"/>
          </a:p>
          <a:p>
            <a:pPr>
              <a:buClr>
                <a:schemeClr val="accent2"/>
              </a:buClr>
            </a:pPr>
            <a:r>
              <a:rPr lang="ja-JP" altLang="en-US" sz="1050" dirty="0"/>
              <a:t>　</a:t>
            </a:r>
          </a:p>
          <a:p>
            <a:pPr>
              <a:buClr>
                <a:schemeClr val="accent2"/>
              </a:buClr>
            </a:pPr>
            <a:r>
              <a:rPr lang="ja-JP" altLang="en-US" sz="1050" dirty="0"/>
              <a:t>　　　　　　　　　　　</a:t>
            </a:r>
          </a:p>
          <a:p>
            <a:pPr>
              <a:buClr>
                <a:schemeClr val="accent2"/>
              </a:buClr>
            </a:pPr>
            <a:r>
              <a:rPr lang="ja-JP" altLang="en-US" sz="1050" dirty="0"/>
              <a:t> </a:t>
            </a:r>
          </a:p>
        </p:txBody>
      </p:sp>
      <p:pic>
        <p:nvPicPr>
          <p:cNvPr id="5" name="図 4">
            <a:extLst>
              <a:ext uri="{FF2B5EF4-FFF2-40B4-BE49-F238E27FC236}">
                <a16:creationId xmlns:a16="http://schemas.microsoft.com/office/drawing/2014/main" id="{70549D5E-2E34-4F90-B70A-13C8E2D4FD24}"/>
              </a:ext>
            </a:extLst>
          </p:cNvPr>
          <p:cNvPicPr>
            <a:picLocks noChangeAspect="1"/>
          </p:cNvPicPr>
          <p:nvPr/>
        </p:nvPicPr>
        <p:blipFill>
          <a:blip r:embed="rId6"/>
          <a:stretch>
            <a:fillRect/>
          </a:stretch>
        </p:blipFill>
        <p:spPr>
          <a:xfrm>
            <a:off x="3303536" y="2151751"/>
            <a:ext cx="688411" cy="913337"/>
          </a:xfrm>
          <a:prstGeom prst="rect">
            <a:avLst/>
          </a:prstGeom>
        </p:spPr>
      </p:pic>
      <p:sp>
        <p:nvSpPr>
          <p:cNvPr id="19" name="矢印: 二方向 18">
            <a:extLst>
              <a:ext uri="{FF2B5EF4-FFF2-40B4-BE49-F238E27FC236}">
                <a16:creationId xmlns:a16="http://schemas.microsoft.com/office/drawing/2014/main" id="{AD04447E-98E7-45AF-8605-2A60216A3053}"/>
              </a:ext>
            </a:extLst>
          </p:cNvPr>
          <p:cNvSpPr/>
          <p:nvPr/>
        </p:nvSpPr>
        <p:spPr>
          <a:xfrm>
            <a:off x="2776238" y="3150098"/>
            <a:ext cx="1113837" cy="905177"/>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11E876FE-5BB4-45DE-A1BA-67A5E3DDAC96}"/>
              </a:ext>
            </a:extLst>
          </p:cNvPr>
          <p:cNvSpPr/>
          <p:nvPr/>
        </p:nvSpPr>
        <p:spPr>
          <a:xfrm>
            <a:off x="2508231" y="3265159"/>
            <a:ext cx="646331" cy="369332"/>
          </a:xfrm>
          <a:prstGeom prst="rect">
            <a:avLst/>
          </a:prstGeom>
        </p:spPr>
        <p:txBody>
          <a:bodyPr wrap="none">
            <a:spAutoFit/>
          </a:bodyPr>
          <a:lstStyle/>
          <a:p>
            <a:r>
              <a:rPr lang="ja-JP" altLang="en-US" dirty="0"/>
              <a:t>②④</a:t>
            </a:r>
          </a:p>
        </p:txBody>
      </p:sp>
      <p:sp>
        <p:nvSpPr>
          <p:cNvPr id="2" name="矢印: 左右 1">
            <a:extLst>
              <a:ext uri="{FF2B5EF4-FFF2-40B4-BE49-F238E27FC236}">
                <a16:creationId xmlns:a16="http://schemas.microsoft.com/office/drawing/2014/main" id="{F405B295-ADF1-49D0-BA60-9533EEADB345}"/>
              </a:ext>
            </a:extLst>
          </p:cNvPr>
          <p:cNvSpPr/>
          <p:nvPr/>
        </p:nvSpPr>
        <p:spPr>
          <a:xfrm>
            <a:off x="2652254" y="2483042"/>
            <a:ext cx="604805" cy="43349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8599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xEl>
                                              <p:pRg st="0" end="0"/>
                                            </p:txEl>
                                          </p:spTgt>
                                        </p:tgtEl>
                                        <p:attrNameLst>
                                          <p:attrName>style.visibility</p:attrName>
                                        </p:attrNameLst>
                                      </p:cBhvr>
                                      <p:to>
                                        <p:strVal val="visible"/>
                                      </p:to>
                                    </p:set>
                                    <p:animEffect transition="in" filter="fade">
                                      <p:cBhvr>
                                        <p:cTn id="22" dur="500"/>
                                        <p:tgtEl>
                                          <p:spTgt spid="3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3">
                                            <p:txEl>
                                              <p:pRg st="5" end="5"/>
                                            </p:txEl>
                                          </p:spTgt>
                                        </p:tgtEl>
                                        <p:attrNameLst>
                                          <p:attrName>style.visibility</p:attrName>
                                        </p:attrNameLst>
                                      </p:cBhvr>
                                      <p:to>
                                        <p:strVal val="visible"/>
                                      </p:to>
                                    </p:set>
                                    <p:animEffect transition="in" filter="fade">
                                      <p:cBhvr>
                                        <p:cTn id="27" dur="500"/>
                                        <p:tgtEl>
                                          <p:spTgt spid="3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3">
                                            <p:txEl>
                                              <p:pRg st="6" end="6"/>
                                            </p:txEl>
                                          </p:spTgt>
                                        </p:tgtEl>
                                        <p:attrNameLst>
                                          <p:attrName>style.visibility</p:attrName>
                                        </p:attrNameLst>
                                      </p:cBhvr>
                                      <p:to>
                                        <p:strVal val="visible"/>
                                      </p:to>
                                    </p:set>
                                    <p:animEffect transition="in" filter="fade">
                                      <p:cBhvr>
                                        <p:cTn id="32" dur="500"/>
                                        <p:tgtEl>
                                          <p:spTgt spid="3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3">
                                            <p:txEl>
                                              <p:pRg st="7" end="7"/>
                                            </p:txEl>
                                          </p:spTgt>
                                        </p:tgtEl>
                                        <p:attrNameLst>
                                          <p:attrName>style.visibility</p:attrName>
                                        </p:attrNameLst>
                                      </p:cBhvr>
                                      <p:to>
                                        <p:strVal val="visible"/>
                                      </p:to>
                                    </p:set>
                                    <p:animEffect transition="in" filter="fade">
                                      <p:cBhvr>
                                        <p:cTn id="37" dur="500"/>
                                        <p:tgtEl>
                                          <p:spTgt spid="3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fade">
                                      <p:cBhvr>
                                        <p:cTn id="47" dur="500"/>
                                        <p:tgtEl>
                                          <p:spTgt spid="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fade">
                                      <p:cBhvr>
                                        <p:cTn id="52" dur="5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fade">
                                      <p:cBhvr>
                                        <p:cTn id="67" dur="500"/>
                                        <p:tgtEl>
                                          <p:spTgt spid="21"/>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fade">
                                      <p:cBhvr>
                                        <p:cTn id="7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build="p"/>
      <p:bldP spid="33" grpId="0" build="p"/>
      <p:bldP spid="15" grpId="0"/>
      <p:bldP spid="21" grpId="0" animBg="1"/>
      <p:bldP spid="19" grpId="0" animBg="1"/>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プレースホルダー 16" title="建物の画像">
            <a:extLst>
              <a:ext uri="{FF2B5EF4-FFF2-40B4-BE49-F238E27FC236}">
                <a16:creationId xmlns:a16="http://schemas.microsoft.com/office/drawing/2014/main" id="{BA026684-ED32-4C82-8EFB-03E9E047EA33}"/>
              </a:ext>
            </a:extLst>
          </p:cNvPr>
          <p:cNvPicPr>
            <a:picLocks noGrp="1" noChangeAspect="1"/>
          </p:cNvPicPr>
          <p:nvPr>
            <p:ph type="pic" sz="quarter" idx="13"/>
          </p:nvPr>
        </p:nvPicPr>
        <p:blipFill>
          <a:blip r:embed="rId3"/>
          <a:srcRect l="20784" r="20784"/>
          <a:stretch>
            <a:fillRect/>
          </a:stretch>
        </p:blipFill>
        <p:spPr>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pic>
      <p:sp>
        <p:nvSpPr>
          <p:cNvPr id="19" name="六角形 18" descr="画像アクセントの中心に濃い単色の六角形">
            <a:extLst>
              <a:ext uri="{FF2B5EF4-FFF2-40B4-BE49-F238E27FC236}">
                <a16:creationId xmlns:a16="http://schemas.microsoft.com/office/drawing/2014/main" id="{7CE8B54A-D8B2-498F-ACFB-31AC2DEB83FA}"/>
              </a:ext>
            </a:extLst>
          </p:cNvPr>
          <p:cNvSpPr/>
          <p:nvPr/>
        </p:nvSpPr>
        <p:spPr>
          <a:xfrm rot="16200000">
            <a:off x="2679702" y="2388914"/>
            <a:ext cx="2412998" cy="2080172"/>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dirty="0">
              <a:latin typeface="Meiryo UI" panose="020B0604030504040204" pitchFamily="50" charset="-128"/>
              <a:ea typeface="Meiryo UI" panose="020B0604030504040204" pitchFamily="50" charset="-128"/>
            </a:endParaRPr>
          </a:p>
        </p:txBody>
      </p:sp>
      <p:grpSp>
        <p:nvGrpSpPr>
          <p:cNvPr id="20" name="グループ 19" descr="会社の頭文字と名前、グループ化されたテキスト">
            <a:extLst>
              <a:ext uri="{FF2B5EF4-FFF2-40B4-BE49-F238E27FC236}">
                <a16:creationId xmlns:a16="http://schemas.microsoft.com/office/drawing/2014/main" id="{82C4EAC6-3E04-4614-86BA-A23C851754D9}"/>
              </a:ext>
            </a:extLst>
          </p:cNvPr>
          <p:cNvGrpSpPr/>
          <p:nvPr/>
        </p:nvGrpSpPr>
        <p:grpSpPr>
          <a:xfrm>
            <a:off x="2843221" y="2855631"/>
            <a:ext cx="2079415" cy="1631216"/>
            <a:chOff x="2843221" y="2902286"/>
            <a:chExt cx="2079415" cy="1631216"/>
          </a:xfrm>
        </p:grpSpPr>
        <p:sp>
          <p:nvSpPr>
            <p:cNvPr id="21" name="テキスト ボックス 20">
              <a:extLst>
                <a:ext uri="{FF2B5EF4-FFF2-40B4-BE49-F238E27FC236}">
                  <a16:creationId xmlns:a16="http://schemas.microsoft.com/office/drawing/2014/main" id="{A20626FA-81E3-4C45-BF2D-D52CF6D96238}"/>
                </a:ext>
              </a:extLst>
            </p:cNvPr>
            <p:cNvSpPr txBox="1"/>
            <p:nvPr/>
          </p:nvSpPr>
          <p:spPr>
            <a:xfrm>
              <a:off x="2843221" y="2902286"/>
              <a:ext cx="2079415" cy="1631216"/>
            </a:xfrm>
            <a:prstGeom prst="rect">
              <a:avLst/>
            </a:prstGeom>
            <a:noFill/>
          </p:spPr>
          <p:txBody>
            <a:bodyPr wrap="none" rtlCol="0">
              <a:spAutoFit/>
            </a:bodyPr>
            <a:lstStyle/>
            <a:p>
              <a:r>
                <a:rPr lang="ja-JP" altLang="en-US" sz="4000" b="1" dirty="0">
                  <a:solidFill>
                    <a:schemeClr val="bg1"/>
                  </a:solidFill>
                  <a:latin typeface="Meiryo UI" panose="020B0604030504040204" pitchFamily="50" charset="-128"/>
                  <a:ea typeface="Meiryo UI" panose="020B0604030504040204" pitchFamily="50" charset="-128"/>
                </a:rPr>
                <a:t>Ｍ</a:t>
              </a:r>
              <a:r>
                <a:rPr lang="en-US" altLang="ja-JP" sz="4000" b="1" dirty="0">
                  <a:solidFill>
                    <a:schemeClr val="bg1"/>
                  </a:solidFill>
                  <a:latin typeface="Meiryo UI" panose="020B0604030504040204" pitchFamily="50" charset="-128"/>
                  <a:ea typeface="Meiryo UI" panose="020B0604030504040204" pitchFamily="50" charset="-128"/>
                </a:rPr>
                <a:t>.</a:t>
              </a:r>
              <a:r>
                <a:rPr lang="ja-JP" altLang="en-US" sz="4000" b="1" dirty="0">
                  <a:solidFill>
                    <a:schemeClr val="bg1"/>
                  </a:solidFill>
                  <a:latin typeface="Meiryo UI" panose="020B0604030504040204" pitchFamily="50" charset="-128"/>
                  <a:ea typeface="Meiryo UI" panose="020B0604030504040204" pitchFamily="50" charset="-128"/>
                </a:rPr>
                <a:t>Ｓ</a:t>
              </a:r>
              <a:r>
                <a:rPr lang="en-US" altLang="ja-JP" sz="4000" b="1" dirty="0">
                  <a:solidFill>
                    <a:schemeClr val="bg1"/>
                  </a:solidFill>
                  <a:latin typeface="Meiryo UI" panose="020B0604030504040204" pitchFamily="50" charset="-128"/>
                  <a:ea typeface="Meiryo UI" panose="020B0604030504040204" pitchFamily="50" charset="-128"/>
                </a:rPr>
                <a:t>.</a:t>
              </a:r>
              <a:r>
                <a:rPr lang="ja-JP" altLang="en-US" sz="4000" b="1" dirty="0">
                  <a:solidFill>
                    <a:schemeClr val="bg1"/>
                  </a:solidFill>
                  <a:latin typeface="Meiryo UI" panose="020B0604030504040204" pitchFamily="50" charset="-128"/>
                  <a:ea typeface="Meiryo UI" panose="020B0604030504040204" pitchFamily="50" charset="-128"/>
                </a:rPr>
                <a:t>Ｒ</a:t>
              </a:r>
              <a:endParaRPr lang="en-US" altLang="ja-JP" sz="4000" b="1" dirty="0">
                <a:solidFill>
                  <a:schemeClr val="bg1"/>
                </a:solidFill>
                <a:latin typeface="Meiryo UI" panose="020B0604030504040204" pitchFamily="50" charset="-128"/>
                <a:ea typeface="Meiryo UI" panose="020B0604030504040204" pitchFamily="50" charset="-128"/>
              </a:endParaRPr>
            </a:p>
            <a:p>
              <a:pPr rtl="0"/>
              <a:endParaRPr lang="en-US" altLang="ja-JP" sz="6000" b="1" dirty="0">
                <a:solidFill>
                  <a:schemeClr val="bg1"/>
                </a:solidFill>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D6E86452-6AEA-4380-9682-AB26317ADB62}"/>
                </a:ext>
              </a:extLst>
            </p:cNvPr>
            <p:cNvSpPr txBox="1"/>
            <p:nvPr/>
          </p:nvSpPr>
          <p:spPr>
            <a:xfrm>
              <a:off x="2888408" y="3708286"/>
              <a:ext cx="2018501" cy="292388"/>
            </a:xfrm>
            <a:prstGeom prst="rect">
              <a:avLst/>
            </a:prstGeom>
            <a:noFill/>
          </p:spPr>
          <p:txBody>
            <a:bodyPr wrap="none" rtlCol="0">
              <a:spAutoFit/>
            </a:bodyPr>
            <a:lstStyle/>
            <a:p>
              <a:r>
                <a:rPr lang="ja-JP" altLang="en-US" sz="1300" dirty="0">
                  <a:solidFill>
                    <a:schemeClr val="bg1"/>
                  </a:solidFill>
                  <a:latin typeface="Meiryo UI" panose="020B0604030504040204" pitchFamily="50" charset="-128"/>
                  <a:ea typeface="Meiryo UI" panose="020B0604030504040204" pitchFamily="50" charset="-128"/>
                  <a:cs typeface="Calibri Light" panose="020F0302020204030204" pitchFamily="34" charset="0"/>
                </a:rPr>
                <a:t>Ａｓｓｏｃｉａｔｉｏｎ</a:t>
              </a:r>
              <a:endParaRPr lang="en-US" altLang="ja-JP" sz="1300" dirty="0">
                <a:solidFill>
                  <a:schemeClr val="bg1"/>
                </a:solidFill>
                <a:latin typeface="Meiryo UI" panose="020B0604030504040204" pitchFamily="50" charset="-128"/>
                <a:ea typeface="Meiryo UI" panose="020B0604030504040204" pitchFamily="50" charset="-128"/>
                <a:cs typeface="Calibri Light" panose="020F0302020204030204" pitchFamily="34" charset="0"/>
              </a:endParaRPr>
            </a:p>
          </p:txBody>
        </p:sp>
      </p:grpSp>
      <p:sp>
        <p:nvSpPr>
          <p:cNvPr id="14" name="テキスト プレースホルダー 13">
            <a:extLst>
              <a:ext uri="{FF2B5EF4-FFF2-40B4-BE49-F238E27FC236}">
                <a16:creationId xmlns:a16="http://schemas.microsoft.com/office/drawing/2014/main" id="{B6611344-9447-438E-873C-299AF4110B03}"/>
              </a:ext>
            </a:extLst>
          </p:cNvPr>
          <p:cNvSpPr>
            <a:spLocks noGrp="1"/>
          </p:cNvSpPr>
          <p:nvPr>
            <p:ph type="body" sz="quarter" idx="15"/>
          </p:nvPr>
        </p:nvSpPr>
        <p:spPr>
          <a:xfrm>
            <a:off x="6822928" y="3461163"/>
            <a:ext cx="5085351" cy="288000"/>
          </a:xfrm>
        </p:spPr>
        <p:txBody>
          <a:bodyPr rtlCol="0"/>
          <a:lstStyle/>
          <a:p>
            <a:r>
              <a:rPr lang="ja-JP" altLang="en-US" dirty="0"/>
              <a:t>一般社団法人Ｍ</a:t>
            </a:r>
            <a:r>
              <a:rPr lang="en-US" altLang="ja-JP" dirty="0"/>
              <a:t>.</a:t>
            </a:r>
            <a:r>
              <a:rPr lang="ja-JP" altLang="en-US" dirty="0"/>
              <a:t>Ｓ</a:t>
            </a:r>
            <a:r>
              <a:rPr lang="en-US" altLang="ja-JP" dirty="0"/>
              <a:t>.</a:t>
            </a:r>
            <a:r>
              <a:rPr lang="ja-JP" altLang="en-US" dirty="0"/>
              <a:t>Ｒ協会</a:t>
            </a:r>
            <a:endParaRPr lang="en-US" altLang="ja-JP" dirty="0"/>
          </a:p>
          <a:p>
            <a:pPr rtl="0"/>
            <a:endParaRPr lang="en-US" altLang="ja-JP" dirty="0">
              <a:latin typeface="Meiryo UI" panose="020B0604030504040204" pitchFamily="50" charset="-128"/>
              <a:ea typeface="Meiryo UI" panose="020B0604030504040204" pitchFamily="50" charset="-128"/>
            </a:endParaRPr>
          </a:p>
        </p:txBody>
      </p:sp>
      <p:sp>
        <p:nvSpPr>
          <p:cNvPr id="15" name="テキスト プレースホルダー 14">
            <a:extLst>
              <a:ext uri="{FF2B5EF4-FFF2-40B4-BE49-F238E27FC236}">
                <a16:creationId xmlns:a16="http://schemas.microsoft.com/office/drawing/2014/main" id="{7A3FB895-3D21-4707-8EDE-3F825906DE41}"/>
              </a:ext>
            </a:extLst>
          </p:cNvPr>
          <p:cNvSpPr>
            <a:spLocks noGrp="1"/>
          </p:cNvSpPr>
          <p:nvPr>
            <p:ph type="body" sz="quarter" idx="16"/>
          </p:nvPr>
        </p:nvSpPr>
        <p:spPr>
          <a:xfrm>
            <a:off x="6822929" y="3870447"/>
            <a:ext cx="3445782" cy="288000"/>
          </a:xfrm>
        </p:spPr>
        <p:txBody>
          <a:bodyPr rtlCol="0"/>
          <a:lstStyle/>
          <a:p>
            <a:pPr rtl="0"/>
            <a:r>
              <a:rPr lang="en-US" altLang="ja-JP" dirty="0">
                <a:latin typeface="Meiryo UI" panose="020B0604030504040204" pitchFamily="50" charset="-128"/>
                <a:ea typeface="Meiryo UI" panose="020B0604030504040204" pitchFamily="50" charset="-128"/>
              </a:rPr>
              <a:t>092-753-6300</a:t>
            </a:r>
          </a:p>
        </p:txBody>
      </p:sp>
      <p:sp>
        <p:nvSpPr>
          <p:cNvPr id="23" name="テキスト プレースホルダー 22">
            <a:extLst>
              <a:ext uri="{FF2B5EF4-FFF2-40B4-BE49-F238E27FC236}">
                <a16:creationId xmlns:a16="http://schemas.microsoft.com/office/drawing/2014/main" id="{A0B41C33-430D-4B31-A546-F85646919475}"/>
              </a:ext>
            </a:extLst>
          </p:cNvPr>
          <p:cNvSpPr>
            <a:spLocks noGrp="1"/>
          </p:cNvSpPr>
          <p:nvPr>
            <p:ph type="body" sz="quarter" idx="17"/>
          </p:nvPr>
        </p:nvSpPr>
        <p:spPr>
          <a:xfrm>
            <a:off x="6822928" y="4239916"/>
            <a:ext cx="4149872" cy="289070"/>
          </a:xfrm>
        </p:spPr>
        <p:txBody>
          <a:bodyPr rtlCol="0"/>
          <a:lstStyle/>
          <a:p>
            <a:r>
              <a:rPr lang="en-US" altLang="ja-JP" dirty="0"/>
              <a:t>toiawase</a:t>
            </a:r>
            <a:r>
              <a:rPr lang="en-US" altLang="ja-JP" dirty="0">
                <a:latin typeface="Meiryo UI" panose="020B0604030504040204" pitchFamily="50" charset="-128"/>
                <a:ea typeface="Meiryo UI" panose="020B0604030504040204" pitchFamily="50" charset="-128"/>
              </a:rPr>
              <a:t>@msr1010.com</a:t>
            </a:r>
          </a:p>
        </p:txBody>
      </p:sp>
      <p:sp>
        <p:nvSpPr>
          <p:cNvPr id="24" name="テキスト プレースホルダー 23">
            <a:extLst>
              <a:ext uri="{FF2B5EF4-FFF2-40B4-BE49-F238E27FC236}">
                <a16:creationId xmlns:a16="http://schemas.microsoft.com/office/drawing/2014/main" id="{E62065D0-127B-4884-9760-D1FFEC38A6F9}"/>
              </a:ext>
            </a:extLst>
          </p:cNvPr>
          <p:cNvSpPr>
            <a:spLocks noGrp="1"/>
          </p:cNvSpPr>
          <p:nvPr>
            <p:ph type="body" sz="quarter" idx="18"/>
          </p:nvPr>
        </p:nvSpPr>
        <p:spPr>
          <a:xfrm>
            <a:off x="6822929" y="4594957"/>
            <a:ext cx="3856908" cy="288000"/>
          </a:xfrm>
        </p:spPr>
        <p:txBody>
          <a:bodyPr rtlCol="0"/>
          <a:lstStyle/>
          <a:p>
            <a:pPr rtl="0"/>
            <a:r>
              <a:rPr lang="en-US" altLang="ja-JP" dirty="0">
                <a:latin typeface="Meiryo UI" panose="020B0604030504040204" pitchFamily="50" charset="-128"/>
                <a:ea typeface="Meiryo UI" panose="020B0604030504040204" pitchFamily="50" charset="-128"/>
              </a:rPr>
              <a:t>http://msr-1010.com</a:t>
            </a:r>
          </a:p>
          <a:p>
            <a:pPr rtl="0"/>
            <a:endParaRPr lang="en-US" altLang="ja-JP"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AA239630-E41C-4183-A589-90087EFDAE26}"/>
              </a:ext>
            </a:extLst>
          </p:cNvPr>
          <p:cNvPicPr>
            <a:picLocks noChangeAspect="1"/>
          </p:cNvPicPr>
          <p:nvPr/>
        </p:nvPicPr>
        <p:blipFill>
          <a:blip r:embed="rId4"/>
          <a:stretch>
            <a:fillRect/>
          </a:stretch>
        </p:blipFill>
        <p:spPr>
          <a:xfrm>
            <a:off x="6437609" y="4969467"/>
            <a:ext cx="990600" cy="276225"/>
          </a:xfrm>
          <a:prstGeom prst="rect">
            <a:avLst/>
          </a:prstGeom>
        </p:spPr>
      </p:pic>
      <p:sp>
        <p:nvSpPr>
          <p:cNvPr id="4" name="正方形/長方形 3">
            <a:extLst>
              <a:ext uri="{FF2B5EF4-FFF2-40B4-BE49-F238E27FC236}">
                <a16:creationId xmlns:a16="http://schemas.microsoft.com/office/drawing/2014/main" id="{8BF5909F-7F31-4B7F-8D42-BF2A3C465303}"/>
              </a:ext>
            </a:extLst>
          </p:cNvPr>
          <p:cNvSpPr/>
          <p:nvPr/>
        </p:nvSpPr>
        <p:spPr>
          <a:xfrm>
            <a:off x="6375721" y="5230194"/>
            <a:ext cx="2744277" cy="369332"/>
          </a:xfrm>
          <a:prstGeom prst="rect">
            <a:avLst/>
          </a:prstGeom>
        </p:spPr>
        <p:txBody>
          <a:bodyPr wrap="none">
            <a:spAutoFit/>
          </a:bodyPr>
          <a:lstStyle/>
          <a:p>
            <a:r>
              <a:rPr lang="en-US" altLang="ja-JP" dirty="0">
                <a:latin typeface="Meiryo UI" panose="020B0604030504040204" pitchFamily="50" charset="-128"/>
                <a:ea typeface="Meiryo UI" panose="020B0604030504040204" pitchFamily="50" charset="-128"/>
              </a:rPr>
              <a:t>https://lin.ee/CqipwFx</a:t>
            </a:r>
          </a:p>
        </p:txBody>
      </p:sp>
      <p:pic>
        <p:nvPicPr>
          <p:cNvPr id="16" name="図 15">
            <a:extLst>
              <a:ext uri="{FF2B5EF4-FFF2-40B4-BE49-F238E27FC236}">
                <a16:creationId xmlns:a16="http://schemas.microsoft.com/office/drawing/2014/main" id="{80F048FE-7FED-4B30-9488-5F8409566DAC}"/>
              </a:ext>
            </a:extLst>
          </p:cNvPr>
          <p:cNvPicPr>
            <a:picLocks noChangeAspect="1"/>
          </p:cNvPicPr>
          <p:nvPr/>
        </p:nvPicPr>
        <p:blipFill>
          <a:blip r:embed="rId5"/>
          <a:stretch>
            <a:fillRect/>
          </a:stretch>
        </p:blipFill>
        <p:spPr>
          <a:xfrm>
            <a:off x="11451773" y="125416"/>
            <a:ext cx="740227" cy="742379"/>
          </a:xfrm>
          <a:prstGeom prst="rect">
            <a:avLst/>
          </a:prstGeom>
        </p:spPr>
      </p:pic>
    </p:spTree>
    <p:extLst>
      <p:ext uri="{BB962C8B-B14F-4D97-AF65-F5344CB8AC3E}">
        <p14:creationId xmlns:p14="http://schemas.microsoft.com/office/powerpoint/2010/main" val="2260955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a:extLst>
              <a:ext uri="{FF2B5EF4-FFF2-40B4-BE49-F238E27FC236}">
                <a16:creationId xmlns:a16="http://schemas.microsoft.com/office/drawing/2014/main" id="{E3E5EE03-FBF6-46F5-8085-716AC6CE1C8C}"/>
              </a:ext>
            </a:extLst>
          </p:cNvPr>
          <p:cNvSpPr>
            <a:spLocks noGrp="1"/>
          </p:cNvSpPr>
          <p:nvPr>
            <p:ph type="title"/>
          </p:nvPr>
        </p:nvSpPr>
        <p:spPr/>
        <p:txBody>
          <a:bodyPr rtlCol="0"/>
          <a:lstStyle/>
          <a:p>
            <a:pPr rtl="0"/>
            <a:r>
              <a:rPr lang="ja-JP" altLang="en-US" dirty="0"/>
              <a:t>クローズド・マーケット</a:t>
            </a:r>
            <a:endParaRPr lang="ja-JP" altLang="en-US" dirty="0">
              <a:latin typeface="Meiryo UI" panose="020B0604030504040204" pitchFamily="50" charset="-128"/>
              <a:ea typeface="Meiryo UI" panose="020B0604030504040204" pitchFamily="50" charset="-128"/>
            </a:endParaRPr>
          </a:p>
        </p:txBody>
      </p:sp>
      <p:sp>
        <p:nvSpPr>
          <p:cNvPr id="15" name="テキスト プレースホルダー 14">
            <a:extLst>
              <a:ext uri="{FF2B5EF4-FFF2-40B4-BE49-F238E27FC236}">
                <a16:creationId xmlns:a16="http://schemas.microsoft.com/office/drawing/2014/main" id="{24E18385-8BEA-4522-ABAA-5AB38F0D4FC2}"/>
              </a:ext>
            </a:extLst>
          </p:cNvPr>
          <p:cNvSpPr>
            <a:spLocks noGrp="1"/>
          </p:cNvSpPr>
          <p:nvPr>
            <p:ph type="body" idx="1"/>
          </p:nvPr>
        </p:nvSpPr>
        <p:spPr>
          <a:xfrm>
            <a:off x="867389" y="3716465"/>
            <a:ext cx="2811438" cy="569079"/>
          </a:xfrm>
        </p:spPr>
        <p:txBody>
          <a:bodyPr rtlCol="0">
            <a:normAutofit/>
          </a:bodyPr>
          <a:lstStyle/>
          <a:p>
            <a:pPr rtl="0"/>
            <a:r>
              <a:rPr lang="ja-JP" altLang="en-US" dirty="0"/>
              <a:t>会員制のサービス</a:t>
            </a:r>
            <a:endParaRPr lang="en-US" altLang="ja-JP" dirty="0"/>
          </a:p>
        </p:txBody>
      </p:sp>
      <p:sp>
        <p:nvSpPr>
          <p:cNvPr id="16" name="コンテンツ プレースホルダー 15">
            <a:extLst>
              <a:ext uri="{FF2B5EF4-FFF2-40B4-BE49-F238E27FC236}">
                <a16:creationId xmlns:a16="http://schemas.microsoft.com/office/drawing/2014/main" id="{1DCFA8A2-3FB8-48CA-933D-0800A9D2A2A2}"/>
              </a:ext>
            </a:extLst>
          </p:cNvPr>
          <p:cNvSpPr>
            <a:spLocks noGrp="1"/>
          </p:cNvSpPr>
          <p:nvPr>
            <p:ph sz="half" idx="13"/>
          </p:nvPr>
        </p:nvSpPr>
        <p:spPr>
          <a:xfrm>
            <a:off x="960376" y="4335442"/>
            <a:ext cx="7625682" cy="527942"/>
          </a:xfrm>
        </p:spPr>
        <p:txBody>
          <a:bodyPr rtlCol="0">
            <a:noAutofit/>
          </a:bodyPr>
          <a:lstStyle/>
          <a:p>
            <a:pPr rtl="0">
              <a:buClr>
                <a:schemeClr val="accent2"/>
              </a:buClr>
            </a:pPr>
            <a:r>
              <a:rPr lang="ja-JP" altLang="en-US" dirty="0">
                <a:latin typeface="Meiryo UI" panose="020B0604030504040204" pitchFamily="50" charset="-128"/>
                <a:ea typeface="Meiryo UI" panose="020B0604030504040204" pitchFamily="50" charset="-128"/>
              </a:rPr>
              <a:t>会員になることにより、よりよいサービス</a:t>
            </a:r>
            <a:r>
              <a:rPr lang="ja-JP" altLang="en-US" dirty="0"/>
              <a:t>を受けることができる</a:t>
            </a:r>
            <a:endParaRPr lang="en-US" altLang="ja-JP" dirty="0"/>
          </a:p>
          <a:p>
            <a:pPr marL="0" indent="0" rtl="0">
              <a:buClr>
                <a:schemeClr val="accent2"/>
              </a:buClr>
              <a:buNone/>
            </a:pPr>
            <a:r>
              <a:rPr lang="en-US" altLang="ja-JP" dirty="0">
                <a:latin typeface="Meiryo UI" panose="020B0604030504040204" pitchFamily="50" charset="-128"/>
                <a:ea typeface="Meiryo UI" panose="020B0604030504040204" pitchFamily="50" charset="-128"/>
              </a:rPr>
              <a:t> </a:t>
            </a:r>
          </a:p>
          <a:p>
            <a:pPr marL="457200" lvl="1" indent="0" rtl="0">
              <a:buClr>
                <a:schemeClr val="accent2"/>
              </a:buClr>
              <a:buNone/>
            </a:pPr>
            <a:r>
              <a:rPr lang="en-US" altLang="ja-JP" sz="2400" dirty="0">
                <a:latin typeface="Meiryo UI" panose="020B0604030504040204" pitchFamily="50" charset="-128"/>
                <a:ea typeface="Meiryo UI" panose="020B0604030504040204" pitchFamily="50" charset="-128"/>
              </a:rPr>
              <a:t> </a:t>
            </a:r>
          </a:p>
        </p:txBody>
      </p:sp>
      <p:sp>
        <p:nvSpPr>
          <p:cNvPr id="17" name="テキスト プレースホルダー 16">
            <a:extLst>
              <a:ext uri="{FF2B5EF4-FFF2-40B4-BE49-F238E27FC236}">
                <a16:creationId xmlns:a16="http://schemas.microsoft.com/office/drawing/2014/main" id="{640A3223-3DA3-4CF2-82B6-1447667547BD}"/>
              </a:ext>
            </a:extLst>
          </p:cNvPr>
          <p:cNvSpPr>
            <a:spLocks noGrp="1"/>
          </p:cNvSpPr>
          <p:nvPr>
            <p:ph type="body" sz="quarter" idx="14"/>
          </p:nvPr>
        </p:nvSpPr>
        <p:spPr>
          <a:xfrm>
            <a:off x="864804" y="1903155"/>
            <a:ext cx="5475600" cy="569080"/>
          </a:xfrm>
        </p:spPr>
        <p:txBody>
          <a:bodyPr rtlCol="0"/>
          <a:lstStyle/>
          <a:p>
            <a:pPr rtl="0"/>
            <a:r>
              <a:rPr lang="ja-JP" altLang="en-US" dirty="0"/>
              <a:t>閉じられた・限定された市場</a:t>
            </a:r>
            <a:endParaRPr lang="ja-JP" altLang="en-US" dirty="0">
              <a:latin typeface="Meiryo UI" panose="020B0604030504040204" pitchFamily="50" charset="-128"/>
              <a:ea typeface="Meiryo UI" panose="020B0604030504040204" pitchFamily="50" charset="-128"/>
            </a:endParaRPr>
          </a:p>
        </p:txBody>
      </p:sp>
      <p:sp>
        <p:nvSpPr>
          <p:cNvPr id="18" name="コンテンツ プレースホルダー 17">
            <a:extLst>
              <a:ext uri="{FF2B5EF4-FFF2-40B4-BE49-F238E27FC236}">
                <a16:creationId xmlns:a16="http://schemas.microsoft.com/office/drawing/2014/main" id="{C955AFB3-173C-4848-B3E9-1375591B297E}"/>
              </a:ext>
            </a:extLst>
          </p:cNvPr>
          <p:cNvSpPr>
            <a:spLocks noGrp="1"/>
          </p:cNvSpPr>
          <p:nvPr>
            <p:ph sz="quarter" idx="15"/>
          </p:nvPr>
        </p:nvSpPr>
        <p:spPr>
          <a:xfrm>
            <a:off x="968643" y="2515497"/>
            <a:ext cx="6524787" cy="1127349"/>
          </a:xfrm>
        </p:spPr>
        <p:txBody>
          <a:bodyPr rtlCol="0">
            <a:normAutofit/>
          </a:bodyPr>
          <a:lstStyle/>
          <a:p>
            <a:pPr rtl="0">
              <a:buClr>
                <a:schemeClr val="accent2"/>
              </a:buClr>
            </a:pPr>
            <a:r>
              <a:rPr lang="ja-JP" altLang="en-US" dirty="0"/>
              <a:t>会員制の権利</a:t>
            </a:r>
            <a:endParaRPr lang="en-US" altLang="ja-JP" dirty="0"/>
          </a:p>
          <a:p>
            <a:pPr rtl="0">
              <a:buClr>
                <a:schemeClr val="accent2"/>
              </a:buClr>
            </a:pPr>
            <a:r>
              <a:rPr lang="ja-JP" altLang="en-US" dirty="0">
                <a:latin typeface="Meiryo UI" panose="020B0604030504040204" pitchFamily="50" charset="-128"/>
                <a:ea typeface="Meiryo UI" panose="020B0604030504040204" pitchFamily="50" charset="-128"/>
              </a:rPr>
              <a:t>会員限定の限られた</a:t>
            </a:r>
            <a:r>
              <a:rPr lang="ja-JP" altLang="en-US" dirty="0"/>
              <a:t>サービス</a:t>
            </a:r>
            <a:r>
              <a:rPr lang="en-US" altLang="ja-JP" dirty="0">
                <a:latin typeface="Meiryo UI" panose="020B0604030504040204" pitchFamily="50" charset="-128"/>
                <a:ea typeface="Meiryo UI" panose="020B0604030504040204" pitchFamily="50" charset="-128"/>
              </a:rPr>
              <a:t> </a:t>
            </a:r>
          </a:p>
        </p:txBody>
      </p:sp>
      <p:sp>
        <p:nvSpPr>
          <p:cNvPr id="21" name="スライド番号プレースホルダー 5">
            <a:extLst>
              <a:ext uri="{FF2B5EF4-FFF2-40B4-BE49-F238E27FC236}">
                <a16:creationId xmlns:a16="http://schemas.microsoft.com/office/drawing/2014/main" id="{C7C65DDB-24F2-44CF-AE02-F3A6C8B1858B}"/>
              </a:ext>
            </a:extLst>
          </p:cNvPr>
          <p:cNvSpPr>
            <a:spLocks noGrp="1"/>
          </p:cNvSpPr>
          <p:nvPr>
            <p:ph type="sldNum" sz="quarter" idx="18"/>
          </p:nvPr>
        </p:nvSpPr>
        <p:spPr/>
        <p:txBody>
          <a:bodyPr rtlCol="0"/>
          <a:lstStyle>
            <a:lvl1pPr algn="r">
              <a:defRPr sz="1200">
                <a:solidFill>
                  <a:schemeClr val="tx1">
                    <a:lumMod val="50000"/>
                    <a:lumOff val="50000"/>
                  </a:schemeClr>
                </a:solidFill>
              </a:defRPr>
            </a:lvl1pPr>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3</a:t>
            </a:fld>
            <a:endParaRPr lang="ja-JP" altLang="en-US" dirty="0">
              <a:latin typeface="Meiryo UI" panose="020B0604030504040204" pitchFamily="50" charset="-128"/>
              <a:ea typeface="Meiryo UI" panose="020B0604030504040204" pitchFamily="50" charset="-128"/>
            </a:endParaRPr>
          </a:p>
        </p:txBody>
      </p:sp>
      <p:sp>
        <p:nvSpPr>
          <p:cNvPr id="2" name="Rectangle 1">
            <a:extLst>
              <a:ext uri="{FF2B5EF4-FFF2-40B4-BE49-F238E27FC236}">
                <a16:creationId xmlns:a16="http://schemas.microsoft.com/office/drawing/2014/main" id="{A6F9F5DC-0D06-48DC-BCFE-15B9C87F457C}"/>
              </a:ext>
            </a:extLst>
          </p:cNvPr>
          <p:cNvSpPr>
            <a:spLocks noGrp="1" noChangeArrowheads="1"/>
          </p:cNvSpPr>
          <p:nvPr>
            <p:ph type="body" sz="quarter" idx="16"/>
          </p:nvPr>
        </p:nvSpPr>
        <p:spPr bwMode="auto">
          <a:xfrm>
            <a:off x="1647776" y="1315975"/>
            <a:ext cx="3966792" cy="28213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lvl="0" eaLnBrk="0" fontAlgn="base" hangingPunct="0">
              <a:lnSpc>
                <a:spcPct val="100000"/>
              </a:lnSpc>
              <a:spcBef>
                <a:spcPct val="0"/>
              </a:spcBef>
              <a:spcAft>
                <a:spcPct val="0"/>
              </a:spcAft>
              <a:buClrTx/>
            </a:pPr>
            <a:r>
              <a:rPr lang="en-US" altLang="ja-JP" dirty="0"/>
              <a:t>What is Closed Market</a:t>
            </a:r>
            <a:r>
              <a:rPr lang="ja-JP" altLang="en-US" dirty="0"/>
              <a:t>？</a:t>
            </a:r>
            <a:r>
              <a:rPr kumimoji="0" lang="ja-JP" altLang="ja-JP" sz="800" b="0" i="0" u="none" strike="noStrike" cap="none" normalizeH="0" baseline="0" dirty="0">
                <a:ln>
                  <a:noFill/>
                </a:ln>
                <a:solidFill>
                  <a:schemeClr val="tx1"/>
                </a:solidFill>
                <a:effectLst/>
              </a:rPr>
              <a:t> </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pic>
        <p:nvPicPr>
          <p:cNvPr id="3" name="図 2">
            <a:extLst>
              <a:ext uri="{FF2B5EF4-FFF2-40B4-BE49-F238E27FC236}">
                <a16:creationId xmlns:a16="http://schemas.microsoft.com/office/drawing/2014/main" id="{0825421F-6025-4831-BE57-B0CA93E0FF40}"/>
              </a:ext>
            </a:extLst>
          </p:cNvPr>
          <p:cNvPicPr>
            <a:picLocks noChangeAspect="1"/>
          </p:cNvPicPr>
          <p:nvPr/>
        </p:nvPicPr>
        <p:blipFill>
          <a:blip r:embed="rId3"/>
          <a:stretch>
            <a:fillRect/>
          </a:stretch>
        </p:blipFill>
        <p:spPr>
          <a:xfrm>
            <a:off x="867079" y="5089222"/>
            <a:ext cx="2068507" cy="867905"/>
          </a:xfrm>
          <a:prstGeom prst="rect">
            <a:avLst/>
          </a:prstGeom>
        </p:spPr>
      </p:pic>
      <p:pic>
        <p:nvPicPr>
          <p:cNvPr id="4" name="図 3">
            <a:extLst>
              <a:ext uri="{FF2B5EF4-FFF2-40B4-BE49-F238E27FC236}">
                <a16:creationId xmlns:a16="http://schemas.microsoft.com/office/drawing/2014/main" id="{1E8558AB-43B0-4E6D-B510-6696BDEC3F7D}"/>
              </a:ext>
            </a:extLst>
          </p:cNvPr>
          <p:cNvPicPr>
            <a:picLocks noChangeAspect="1"/>
          </p:cNvPicPr>
          <p:nvPr/>
        </p:nvPicPr>
        <p:blipFill>
          <a:blip r:embed="rId4"/>
          <a:stretch>
            <a:fillRect/>
          </a:stretch>
        </p:blipFill>
        <p:spPr>
          <a:xfrm>
            <a:off x="3038068" y="5156049"/>
            <a:ext cx="2254604" cy="822431"/>
          </a:xfrm>
          <a:prstGeom prst="rect">
            <a:avLst/>
          </a:prstGeom>
        </p:spPr>
      </p:pic>
      <p:pic>
        <p:nvPicPr>
          <p:cNvPr id="5" name="図 4">
            <a:extLst>
              <a:ext uri="{FF2B5EF4-FFF2-40B4-BE49-F238E27FC236}">
                <a16:creationId xmlns:a16="http://schemas.microsoft.com/office/drawing/2014/main" id="{7D2321CC-816B-475F-9553-7E153B05D96A}"/>
              </a:ext>
            </a:extLst>
          </p:cNvPr>
          <p:cNvPicPr>
            <a:picLocks noChangeAspect="1"/>
          </p:cNvPicPr>
          <p:nvPr/>
        </p:nvPicPr>
        <p:blipFill>
          <a:blip r:embed="rId5"/>
          <a:stretch>
            <a:fillRect/>
          </a:stretch>
        </p:blipFill>
        <p:spPr>
          <a:xfrm>
            <a:off x="5292671" y="5171547"/>
            <a:ext cx="3166795" cy="733314"/>
          </a:xfrm>
          <a:prstGeom prst="rect">
            <a:avLst/>
          </a:prstGeom>
        </p:spPr>
      </p:pic>
      <p:pic>
        <p:nvPicPr>
          <p:cNvPr id="22" name="図 21">
            <a:extLst>
              <a:ext uri="{FF2B5EF4-FFF2-40B4-BE49-F238E27FC236}">
                <a16:creationId xmlns:a16="http://schemas.microsoft.com/office/drawing/2014/main" id="{815B9265-088A-4148-9593-AD1F27161BC0}"/>
              </a:ext>
            </a:extLst>
          </p:cNvPr>
          <p:cNvPicPr>
            <a:picLocks noChangeAspect="1"/>
          </p:cNvPicPr>
          <p:nvPr/>
        </p:nvPicPr>
        <p:blipFill>
          <a:blip r:embed="rId6"/>
          <a:stretch>
            <a:fillRect/>
          </a:stretch>
        </p:blipFill>
        <p:spPr>
          <a:xfrm>
            <a:off x="11451773" y="125416"/>
            <a:ext cx="740227" cy="742379"/>
          </a:xfrm>
          <a:prstGeom prst="rect">
            <a:avLst/>
          </a:prstGeom>
        </p:spPr>
      </p:pic>
    </p:spTree>
    <p:extLst>
      <p:ext uri="{BB962C8B-B14F-4D97-AF65-F5344CB8AC3E}">
        <p14:creationId xmlns:p14="http://schemas.microsoft.com/office/powerpoint/2010/main" val="389151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bg/>
                                          </p:spTgt>
                                        </p:tgtEl>
                                        <p:attrNameLst>
                                          <p:attrName>style.visibility</p:attrName>
                                        </p:attrNameLst>
                                      </p:cBhvr>
                                      <p:to>
                                        <p:strVal val="visible"/>
                                      </p:to>
                                    </p:set>
                                    <p:animEffect transition="in" filter="fade">
                                      <p:cBhvr>
                                        <p:cTn id="12" dur="500"/>
                                        <p:tgtEl>
                                          <p:spTgt spid="2">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7">
                                            <p:txEl>
                                              <p:pRg st="0" end="0"/>
                                            </p:txEl>
                                          </p:spTgt>
                                        </p:tgtEl>
                                        <p:attrNameLst>
                                          <p:attrName>style.visibility</p:attrName>
                                        </p:attrNameLst>
                                      </p:cBhvr>
                                      <p:to>
                                        <p:strVal val="visible"/>
                                      </p:to>
                                    </p:set>
                                    <p:animEffect transition="in" filter="randombar(horizontal)">
                                      <p:cBhvr>
                                        <p:cTn id="22" dur="500"/>
                                        <p:tgtEl>
                                          <p:spTgt spid="1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27" dur="500"/>
                                        <p:tgtEl>
                                          <p:spTgt spid="1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8">
                                            <p:txEl>
                                              <p:pRg st="0" end="0"/>
                                            </p:txEl>
                                          </p:spTgt>
                                        </p:tgtEl>
                                        <p:attrNameLst>
                                          <p:attrName>style.visibility</p:attrName>
                                        </p:attrNameLst>
                                      </p:cBhvr>
                                      <p:to>
                                        <p:strVal val="visible"/>
                                      </p:to>
                                    </p:set>
                                    <p:animEffect transition="in" filter="fade">
                                      <p:cBhvr>
                                        <p:cTn id="32" dur="1000"/>
                                        <p:tgtEl>
                                          <p:spTgt spid="18">
                                            <p:txEl>
                                              <p:pRg st="0" end="0"/>
                                            </p:txEl>
                                          </p:spTgt>
                                        </p:tgtEl>
                                      </p:cBhvr>
                                    </p:animEffect>
                                    <p:anim calcmode="lin" valueType="num">
                                      <p:cBhvr>
                                        <p:cTn id="33"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8">
                                            <p:txEl>
                                              <p:pRg st="1" end="1"/>
                                            </p:txEl>
                                          </p:spTgt>
                                        </p:tgtEl>
                                        <p:attrNameLst>
                                          <p:attrName>style.visibility</p:attrName>
                                        </p:attrNameLst>
                                      </p:cBhvr>
                                      <p:to>
                                        <p:strVal val="visible"/>
                                      </p:to>
                                    </p:set>
                                    <p:animEffect transition="in" filter="fade">
                                      <p:cBhvr>
                                        <p:cTn id="39" dur="1000"/>
                                        <p:tgtEl>
                                          <p:spTgt spid="18">
                                            <p:txEl>
                                              <p:pRg st="1" end="1"/>
                                            </p:txEl>
                                          </p:spTgt>
                                        </p:tgtEl>
                                      </p:cBhvr>
                                    </p:animEffect>
                                    <p:anim calcmode="lin" valueType="num">
                                      <p:cBhvr>
                                        <p:cTn id="40" dur="1000" fill="hold"/>
                                        <p:tgtEl>
                                          <p:spTgt spid="18">
                                            <p:txEl>
                                              <p:pRg st="1" end="1"/>
                                            </p:txEl>
                                          </p:spTgt>
                                        </p:tgtEl>
                                        <p:attrNameLst>
                                          <p:attrName>ppt_x</p:attrName>
                                        </p:attrNameLst>
                                      </p:cBhvr>
                                      <p:tavLst>
                                        <p:tav tm="0">
                                          <p:val>
                                            <p:strVal val="#ppt_x"/>
                                          </p:val>
                                        </p:tav>
                                        <p:tav tm="100000">
                                          <p:val>
                                            <p:strVal val="#ppt_x"/>
                                          </p:val>
                                        </p:tav>
                                      </p:tavLst>
                                    </p:anim>
                                    <p:anim calcmode="lin" valueType="num">
                                      <p:cBhvr>
                                        <p:cTn id="41" dur="1000" fill="hold"/>
                                        <p:tgtEl>
                                          <p:spTgt spid="1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6">
                                            <p:txEl>
                                              <p:pRg st="0" end="0"/>
                                            </p:txEl>
                                          </p:spTgt>
                                        </p:tgtEl>
                                        <p:attrNameLst>
                                          <p:attrName>style.visibility</p:attrName>
                                        </p:attrNameLst>
                                      </p:cBhvr>
                                      <p:to>
                                        <p:strVal val="visible"/>
                                      </p:to>
                                    </p:set>
                                    <p:animEffect transition="in" filter="fade">
                                      <p:cBhvr>
                                        <p:cTn id="46" dur="1000"/>
                                        <p:tgtEl>
                                          <p:spTgt spid="16">
                                            <p:txEl>
                                              <p:pRg st="0" end="0"/>
                                            </p:txEl>
                                          </p:spTgt>
                                        </p:tgtEl>
                                      </p:cBhvr>
                                    </p:animEffect>
                                    <p:anim calcmode="lin" valueType="num">
                                      <p:cBhvr>
                                        <p:cTn id="47"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48"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6">
                                            <p:txEl>
                                              <p:pRg st="1" end="1"/>
                                            </p:txEl>
                                          </p:spTgt>
                                        </p:tgtEl>
                                        <p:attrNameLst>
                                          <p:attrName>style.visibility</p:attrName>
                                        </p:attrNameLst>
                                      </p:cBhvr>
                                      <p:to>
                                        <p:strVal val="visible"/>
                                      </p:to>
                                    </p:set>
                                    <p:animEffect transition="in" filter="fade">
                                      <p:cBhvr>
                                        <p:cTn id="53" dur="1000"/>
                                        <p:tgtEl>
                                          <p:spTgt spid="16">
                                            <p:txEl>
                                              <p:pRg st="1" end="1"/>
                                            </p:txEl>
                                          </p:spTgt>
                                        </p:tgtEl>
                                      </p:cBhvr>
                                    </p:animEffect>
                                    <p:anim calcmode="lin" valueType="num">
                                      <p:cBhvr>
                                        <p:cTn id="54" dur="1000" fill="hold"/>
                                        <p:tgtEl>
                                          <p:spTgt spid="16">
                                            <p:txEl>
                                              <p:pRg st="1" end="1"/>
                                            </p:txEl>
                                          </p:spTgt>
                                        </p:tgtEl>
                                        <p:attrNameLst>
                                          <p:attrName>ppt_x</p:attrName>
                                        </p:attrNameLst>
                                      </p:cBhvr>
                                      <p:tavLst>
                                        <p:tav tm="0">
                                          <p:val>
                                            <p:strVal val="#ppt_x"/>
                                          </p:val>
                                        </p:tav>
                                        <p:tav tm="100000">
                                          <p:val>
                                            <p:strVal val="#ppt_x"/>
                                          </p:val>
                                        </p:tav>
                                      </p:tavLst>
                                    </p:anim>
                                    <p:anim calcmode="lin" valueType="num">
                                      <p:cBhvr>
                                        <p:cTn id="55" dur="1000" fill="hold"/>
                                        <p:tgtEl>
                                          <p:spTgt spid="16">
                                            <p:txEl>
                                              <p:pRg st="1" end="1"/>
                                            </p:txEl>
                                          </p:spTgt>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16">
                                            <p:txEl>
                                              <p:pRg st="2" end="2"/>
                                            </p:txEl>
                                          </p:spTgt>
                                        </p:tgtEl>
                                        <p:attrNameLst>
                                          <p:attrName>style.visibility</p:attrName>
                                        </p:attrNameLst>
                                      </p:cBhvr>
                                      <p:to>
                                        <p:strVal val="visible"/>
                                      </p:to>
                                    </p:set>
                                    <p:animEffect transition="in" filter="fade">
                                      <p:cBhvr>
                                        <p:cTn id="58" dur="1000"/>
                                        <p:tgtEl>
                                          <p:spTgt spid="16">
                                            <p:txEl>
                                              <p:pRg st="2" end="2"/>
                                            </p:txEl>
                                          </p:spTgt>
                                        </p:tgtEl>
                                      </p:cBhvr>
                                    </p:animEffect>
                                    <p:anim calcmode="lin" valueType="num">
                                      <p:cBhvr>
                                        <p:cTn id="59" dur="1000" fill="hold"/>
                                        <p:tgtEl>
                                          <p:spTgt spid="16">
                                            <p:txEl>
                                              <p:pRg st="2" end="2"/>
                                            </p:txEl>
                                          </p:spTgt>
                                        </p:tgtEl>
                                        <p:attrNameLst>
                                          <p:attrName>ppt_x</p:attrName>
                                        </p:attrNameLst>
                                      </p:cBhvr>
                                      <p:tavLst>
                                        <p:tav tm="0">
                                          <p:val>
                                            <p:strVal val="#ppt_x"/>
                                          </p:val>
                                        </p:tav>
                                        <p:tav tm="100000">
                                          <p:val>
                                            <p:strVal val="#ppt_x"/>
                                          </p:val>
                                        </p:tav>
                                      </p:tavLst>
                                    </p:anim>
                                    <p:anim calcmode="lin" valueType="num">
                                      <p:cBhvr>
                                        <p:cTn id="60" dur="1000" fill="hold"/>
                                        <p:tgtEl>
                                          <p:spTgt spid="1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3"/>
                                        </p:tgtEl>
                                        <p:attrNameLst>
                                          <p:attrName>style.visibility</p:attrName>
                                        </p:attrNameLst>
                                      </p:cBhvr>
                                      <p:to>
                                        <p:strVal val="visible"/>
                                      </p:to>
                                    </p:set>
                                    <p:anim calcmode="lin" valueType="num">
                                      <p:cBhvr>
                                        <p:cTn id="65" dur="500" fill="hold"/>
                                        <p:tgtEl>
                                          <p:spTgt spid="3"/>
                                        </p:tgtEl>
                                        <p:attrNameLst>
                                          <p:attrName>ppt_w</p:attrName>
                                        </p:attrNameLst>
                                      </p:cBhvr>
                                      <p:tavLst>
                                        <p:tav tm="0">
                                          <p:val>
                                            <p:fltVal val="0"/>
                                          </p:val>
                                        </p:tav>
                                        <p:tav tm="100000">
                                          <p:val>
                                            <p:strVal val="#ppt_w"/>
                                          </p:val>
                                        </p:tav>
                                      </p:tavLst>
                                    </p:anim>
                                    <p:anim calcmode="lin" valueType="num">
                                      <p:cBhvr>
                                        <p:cTn id="66" dur="500" fill="hold"/>
                                        <p:tgtEl>
                                          <p:spTgt spid="3"/>
                                        </p:tgtEl>
                                        <p:attrNameLst>
                                          <p:attrName>ppt_h</p:attrName>
                                        </p:attrNameLst>
                                      </p:cBhvr>
                                      <p:tavLst>
                                        <p:tav tm="0">
                                          <p:val>
                                            <p:fltVal val="0"/>
                                          </p:val>
                                        </p:tav>
                                        <p:tav tm="100000">
                                          <p:val>
                                            <p:strVal val="#ppt_h"/>
                                          </p:val>
                                        </p:tav>
                                      </p:tavLst>
                                    </p:anim>
                                    <p:animEffect transition="in" filter="fade">
                                      <p:cBhvr>
                                        <p:cTn id="67" dur="500"/>
                                        <p:tgtEl>
                                          <p:spTgt spid="3"/>
                                        </p:tgtEl>
                                      </p:cBhvr>
                                    </p:animEffect>
                                  </p:childTnLst>
                                </p:cTn>
                              </p:par>
                              <p:par>
                                <p:cTn id="68" presetID="53" presetClass="entr" presetSubtype="16" fill="hold" nodeType="with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500" fill="hold"/>
                                        <p:tgtEl>
                                          <p:spTgt spid="4"/>
                                        </p:tgtEl>
                                        <p:attrNameLst>
                                          <p:attrName>ppt_w</p:attrName>
                                        </p:attrNameLst>
                                      </p:cBhvr>
                                      <p:tavLst>
                                        <p:tav tm="0">
                                          <p:val>
                                            <p:fltVal val="0"/>
                                          </p:val>
                                        </p:tav>
                                        <p:tav tm="100000">
                                          <p:val>
                                            <p:strVal val="#ppt_w"/>
                                          </p:val>
                                        </p:tav>
                                      </p:tavLst>
                                    </p:anim>
                                    <p:anim calcmode="lin" valueType="num">
                                      <p:cBhvr>
                                        <p:cTn id="71" dur="500" fill="hold"/>
                                        <p:tgtEl>
                                          <p:spTgt spid="4"/>
                                        </p:tgtEl>
                                        <p:attrNameLst>
                                          <p:attrName>ppt_h</p:attrName>
                                        </p:attrNameLst>
                                      </p:cBhvr>
                                      <p:tavLst>
                                        <p:tav tm="0">
                                          <p:val>
                                            <p:fltVal val="0"/>
                                          </p:val>
                                        </p:tav>
                                        <p:tav tm="100000">
                                          <p:val>
                                            <p:strVal val="#ppt_h"/>
                                          </p:val>
                                        </p:tav>
                                      </p:tavLst>
                                    </p:anim>
                                    <p:animEffect transition="in" filter="fade">
                                      <p:cBhvr>
                                        <p:cTn id="72" dur="500"/>
                                        <p:tgtEl>
                                          <p:spTgt spid="4"/>
                                        </p:tgtEl>
                                      </p:cBhvr>
                                    </p:animEffect>
                                  </p:childTnLst>
                                </p:cTn>
                              </p:par>
                              <p:par>
                                <p:cTn id="73" presetID="53" presetClass="entr" presetSubtype="16" fill="hold" nodeType="withEffect">
                                  <p:stCondLst>
                                    <p:cond delay="0"/>
                                  </p:stCondLst>
                                  <p:childTnLst>
                                    <p:set>
                                      <p:cBhvr>
                                        <p:cTn id="74" dur="1" fill="hold">
                                          <p:stCondLst>
                                            <p:cond delay="0"/>
                                          </p:stCondLst>
                                        </p:cTn>
                                        <p:tgtEl>
                                          <p:spTgt spid="5"/>
                                        </p:tgtEl>
                                        <p:attrNameLst>
                                          <p:attrName>style.visibility</p:attrName>
                                        </p:attrNameLst>
                                      </p:cBhvr>
                                      <p:to>
                                        <p:strVal val="visible"/>
                                      </p:to>
                                    </p:set>
                                    <p:anim calcmode="lin" valueType="num">
                                      <p:cBhvr>
                                        <p:cTn id="75" dur="500" fill="hold"/>
                                        <p:tgtEl>
                                          <p:spTgt spid="5"/>
                                        </p:tgtEl>
                                        <p:attrNameLst>
                                          <p:attrName>ppt_w</p:attrName>
                                        </p:attrNameLst>
                                      </p:cBhvr>
                                      <p:tavLst>
                                        <p:tav tm="0">
                                          <p:val>
                                            <p:fltVal val="0"/>
                                          </p:val>
                                        </p:tav>
                                        <p:tav tm="100000">
                                          <p:val>
                                            <p:strVal val="#ppt_w"/>
                                          </p:val>
                                        </p:tav>
                                      </p:tavLst>
                                    </p:anim>
                                    <p:anim calcmode="lin" valueType="num">
                                      <p:cBhvr>
                                        <p:cTn id="76" dur="500" fill="hold"/>
                                        <p:tgtEl>
                                          <p:spTgt spid="5"/>
                                        </p:tgtEl>
                                        <p:attrNameLst>
                                          <p:attrName>ppt_h</p:attrName>
                                        </p:attrNameLst>
                                      </p:cBhvr>
                                      <p:tavLst>
                                        <p:tav tm="0">
                                          <p:val>
                                            <p:fltVal val="0"/>
                                          </p:val>
                                        </p:tav>
                                        <p:tav tm="100000">
                                          <p:val>
                                            <p:strVal val="#ppt_h"/>
                                          </p:val>
                                        </p:tav>
                                      </p:tavLst>
                                    </p:anim>
                                    <p:animEffect transition="in" filter="fade">
                                      <p:cBhvr>
                                        <p:cTn id="7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build="p"/>
      <p:bldP spid="16" grpId="0" build="p"/>
      <p:bldP spid="17" grpId="0" build="p"/>
      <p:bldP spid="18" grpId="0" build="p"/>
      <p:bldP spid="2"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26D49D-1EB7-4374-A663-5DA440F70E5B}"/>
              </a:ext>
            </a:extLst>
          </p:cNvPr>
          <p:cNvSpPr>
            <a:spLocks noGrp="1"/>
          </p:cNvSpPr>
          <p:nvPr>
            <p:ph type="title"/>
          </p:nvPr>
        </p:nvSpPr>
        <p:spPr/>
        <p:txBody>
          <a:bodyPr/>
          <a:lstStyle/>
          <a:p>
            <a:r>
              <a:rPr lang="ja-JP" altLang="en-US" dirty="0"/>
              <a:t>入会のメリット</a:t>
            </a:r>
            <a:endParaRPr kumimoji="1" lang="ja-JP" altLang="en-US" dirty="0"/>
          </a:p>
        </p:txBody>
      </p:sp>
      <p:sp>
        <p:nvSpPr>
          <p:cNvPr id="3" name="スライド番号プレースホルダー 2">
            <a:extLst>
              <a:ext uri="{FF2B5EF4-FFF2-40B4-BE49-F238E27FC236}">
                <a16:creationId xmlns:a16="http://schemas.microsoft.com/office/drawing/2014/main" id="{4FEEB6AA-F928-4D08-8E92-8A155947DE02}"/>
              </a:ext>
            </a:extLst>
          </p:cNvPr>
          <p:cNvSpPr>
            <a:spLocks noGrp="1"/>
          </p:cNvSpPr>
          <p:nvPr>
            <p:ph type="sldNum" sz="quarter" idx="11"/>
          </p:nvPr>
        </p:nvSpPr>
        <p:spPr/>
        <p:txBody>
          <a:bodyPr/>
          <a:lstStyle/>
          <a:p>
            <a:fld id="{8699F50C-BE38-4BD0-BA84-9B090E1F2B9B}" type="slidenum">
              <a:rPr lang="en-US" altLang="ja-JP" smtClean="0"/>
              <a:pPr/>
              <a:t>4</a:t>
            </a:fld>
            <a:endParaRPr lang="ja-JP" altLang="en-US" dirty="0"/>
          </a:p>
        </p:txBody>
      </p:sp>
      <p:pic>
        <p:nvPicPr>
          <p:cNvPr id="4" name="Picture 19">
            <a:extLst>
              <a:ext uri="{FF2B5EF4-FFF2-40B4-BE49-F238E27FC236}">
                <a16:creationId xmlns:a16="http://schemas.microsoft.com/office/drawing/2014/main" id="{89222B31-DFEC-44BC-A68D-FE174622F9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637" y="2683281"/>
            <a:ext cx="2476581" cy="2232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C559BB1E-9115-4384-862A-B32022B4DD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7125" y="1496381"/>
            <a:ext cx="1847570" cy="2073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a:extLst>
              <a:ext uri="{FF2B5EF4-FFF2-40B4-BE49-F238E27FC236}">
                <a16:creationId xmlns:a16="http://schemas.microsoft.com/office/drawing/2014/main" id="{B889B546-B7A9-4B94-ABE2-25825FC4D6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7728" y="4546247"/>
            <a:ext cx="1846967" cy="172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図 7">
            <a:extLst>
              <a:ext uri="{FF2B5EF4-FFF2-40B4-BE49-F238E27FC236}">
                <a16:creationId xmlns:a16="http://schemas.microsoft.com/office/drawing/2014/main" id="{495D9C05-4C9C-4562-9F4D-24C8A6CD4957}"/>
              </a:ext>
            </a:extLst>
          </p:cNvPr>
          <p:cNvPicPr>
            <a:picLocks noChangeAspect="1"/>
          </p:cNvPicPr>
          <p:nvPr/>
        </p:nvPicPr>
        <p:blipFill>
          <a:blip r:embed="rId5"/>
          <a:stretch>
            <a:fillRect/>
          </a:stretch>
        </p:blipFill>
        <p:spPr>
          <a:xfrm>
            <a:off x="11451773" y="125416"/>
            <a:ext cx="740227" cy="742379"/>
          </a:xfrm>
          <a:prstGeom prst="rect">
            <a:avLst/>
          </a:prstGeom>
        </p:spPr>
      </p:pic>
      <p:sp>
        <p:nvSpPr>
          <p:cNvPr id="10" name="正方形/長方形 9">
            <a:extLst>
              <a:ext uri="{FF2B5EF4-FFF2-40B4-BE49-F238E27FC236}">
                <a16:creationId xmlns:a16="http://schemas.microsoft.com/office/drawing/2014/main" id="{DC1CDD2B-E03D-436C-BF01-3E7B5BF390B8}"/>
              </a:ext>
            </a:extLst>
          </p:cNvPr>
          <p:cNvSpPr/>
          <p:nvPr/>
        </p:nvSpPr>
        <p:spPr>
          <a:xfrm>
            <a:off x="4995791" y="1652653"/>
            <a:ext cx="7689575" cy="1754326"/>
          </a:xfrm>
          <a:prstGeom prst="rect">
            <a:avLst/>
          </a:prstGeom>
        </p:spPr>
        <p:txBody>
          <a:bodyPr wrap="square">
            <a:spAutoFit/>
          </a:bodyPr>
          <a:lstStyle/>
          <a:p>
            <a:r>
              <a:rPr lang="en-US" altLang="ja-JP" b="1" dirty="0">
                <a:latin typeface="Meiryo UI" panose="020B0604030504040204" pitchFamily="50" charset="-128"/>
                <a:ea typeface="Meiryo UI" panose="020B0604030504040204" pitchFamily="50" charset="-128"/>
                <a:cs typeface="Meiryo UI" panose="020B0604030504040204" pitchFamily="50" charset="-128"/>
              </a:rPr>
              <a:t>【</a:t>
            </a:r>
            <a:r>
              <a:rPr lang="ja-JP" altLang="en-US" b="1" dirty="0">
                <a:latin typeface="Meiryo UI" panose="020B0604030504040204" pitchFamily="50" charset="-128"/>
                <a:ea typeface="Meiryo UI" panose="020B0604030504040204" pitchFamily="50" charset="-128"/>
                <a:cs typeface="Meiryo UI" panose="020B0604030504040204" pitchFamily="50" charset="-128"/>
              </a:rPr>
              <a:t>課題</a:t>
            </a:r>
            <a:r>
              <a:rPr lang="en-US" altLang="ja-JP" b="1" dirty="0">
                <a:latin typeface="Meiryo UI" panose="020B0604030504040204" pitchFamily="50" charset="-128"/>
                <a:ea typeface="Meiryo UI" panose="020B0604030504040204" pitchFamily="50" charset="-128"/>
                <a:cs typeface="Meiryo UI" panose="020B0604030504040204" pitchFamily="50" charset="-128"/>
              </a:rPr>
              <a:t>】</a:t>
            </a:r>
          </a:p>
          <a:p>
            <a:r>
              <a:rPr lang="ja-JP" altLang="en-US" dirty="0">
                <a:latin typeface="Meiryo UI" panose="020B0604030504040204" pitchFamily="50" charset="-128"/>
                <a:ea typeface="Meiryo UI" panose="020B0604030504040204" pitchFamily="50" charset="-128"/>
                <a:cs typeface="Meiryo UI" panose="020B0604030504040204" pitchFamily="50" charset="-128"/>
              </a:rPr>
              <a:t>・電話対応、顧客対応に時間をとられてしまう</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dirty="0">
                <a:latin typeface="Meiryo UI" panose="020B0604030504040204" pitchFamily="50" charset="-128"/>
                <a:ea typeface="Meiryo UI" panose="020B0604030504040204" pitchFamily="50" charset="-128"/>
                <a:cs typeface="Meiryo UI" panose="020B0604030504040204" pitchFamily="50" charset="-128"/>
              </a:rPr>
              <a:t>・郵便物等の確認・投函に時間がかかる</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dirty="0">
                <a:latin typeface="Meiryo UI" panose="020B0604030504040204" pitchFamily="50" charset="-128"/>
                <a:ea typeface="Meiryo UI" panose="020B0604030504040204" pitchFamily="50" charset="-128"/>
                <a:cs typeface="Meiryo UI" panose="020B0604030504040204" pitchFamily="50" charset="-128"/>
              </a:rPr>
              <a:t>・業務上の書類作成やデータ整理に時間がかかる</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dirty="0">
                <a:latin typeface="Meiryo UI" panose="020B0604030504040204" pitchFamily="50" charset="-128"/>
                <a:ea typeface="Meiryo UI" panose="020B0604030504040204" pitchFamily="50" charset="-128"/>
                <a:cs typeface="Meiryo UI" panose="020B0604030504040204" pitchFamily="50" charset="-128"/>
              </a:rPr>
              <a:t>・取扱いのない商材を顧客から求められ、探さなければならない</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dirty="0">
                <a:latin typeface="Meiryo UI" panose="020B0604030504040204" pitchFamily="50" charset="-128"/>
                <a:ea typeface="Meiryo UI" panose="020B0604030504040204" pitchFamily="50" charset="-128"/>
                <a:cs typeface="Meiryo UI" panose="020B0604030504040204" pitchFamily="50" charset="-128"/>
              </a:rPr>
              <a:t>・他社と相見積りを取られている</a:t>
            </a:r>
          </a:p>
        </p:txBody>
      </p:sp>
      <p:pic>
        <p:nvPicPr>
          <p:cNvPr id="11" name="Picture 5">
            <a:extLst>
              <a:ext uri="{FF2B5EF4-FFF2-40B4-BE49-F238E27FC236}">
                <a16:creationId xmlns:a16="http://schemas.microsoft.com/office/drawing/2014/main" id="{92B34F86-B107-430B-866F-3CA1BD00D4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6200000">
            <a:off x="3504930" y="3772895"/>
            <a:ext cx="976334"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正方形/長方形 12">
            <a:extLst>
              <a:ext uri="{FF2B5EF4-FFF2-40B4-BE49-F238E27FC236}">
                <a16:creationId xmlns:a16="http://schemas.microsoft.com/office/drawing/2014/main" id="{A80AFC80-DD6B-44D7-9082-4D9F4DAD0EA9}"/>
              </a:ext>
            </a:extLst>
          </p:cNvPr>
          <p:cNvSpPr/>
          <p:nvPr/>
        </p:nvSpPr>
        <p:spPr>
          <a:xfrm>
            <a:off x="4980159" y="3734692"/>
            <a:ext cx="877163" cy="369332"/>
          </a:xfrm>
          <a:prstGeom prst="rect">
            <a:avLst/>
          </a:prstGeom>
        </p:spPr>
        <p:txBody>
          <a:bodyPr wrap="none">
            <a:spAutoFit/>
          </a:bodyPr>
          <a:lstStyle/>
          <a:p>
            <a:r>
              <a:rPr lang="en-US" altLang="ja-JP" b="1" dirty="0">
                <a:latin typeface="Meiryo UI" panose="020B0604030504040204" pitchFamily="50" charset="-128"/>
                <a:ea typeface="Meiryo UI" panose="020B0604030504040204" pitchFamily="50" charset="-128"/>
                <a:cs typeface="Meiryo UI" panose="020B0604030504040204" pitchFamily="50" charset="-128"/>
              </a:rPr>
              <a:t>【</a:t>
            </a:r>
            <a:r>
              <a:rPr lang="ja-JP" altLang="en-US" b="1" dirty="0">
                <a:latin typeface="Meiryo UI" panose="020B0604030504040204" pitchFamily="50" charset="-128"/>
                <a:ea typeface="Meiryo UI" panose="020B0604030504040204" pitchFamily="50" charset="-128"/>
                <a:cs typeface="Meiryo UI" panose="020B0604030504040204" pitchFamily="50" charset="-128"/>
              </a:rPr>
              <a:t>入会</a:t>
            </a:r>
            <a:r>
              <a:rPr lang="en-US" altLang="ja-JP" b="1" dirty="0">
                <a:latin typeface="Meiryo UI" panose="020B0604030504040204" pitchFamily="50" charset="-128"/>
                <a:ea typeface="Meiryo UI" panose="020B0604030504040204" pitchFamily="50" charset="-128"/>
                <a:cs typeface="Meiryo UI" panose="020B0604030504040204" pitchFamily="50" charset="-128"/>
              </a:rPr>
              <a:t>】</a:t>
            </a:r>
          </a:p>
        </p:txBody>
      </p:sp>
      <p:sp>
        <p:nvSpPr>
          <p:cNvPr id="14" name="正方形/長方形 13">
            <a:extLst>
              <a:ext uri="{FF2B5EF4-FFF2-40B4-BE49-F238E27FC236}">
                <a16:creationId xmlns:a16="http://schemas.microsoft.com/office/drawing/2014/main" id="{1F80809F-3C9C-4902-9473-F870167D0249}"/>
              </a:ext>
            </a:extLst>
          </p:cNvPr>
          <p:cNvSpPr/>
          <p:nvPr/>
        </p:nvSpPr>
        <p:spPr>
          <a:xfrm>
            <a:off x="4986362" y="4428687"/>
            <a:ext cx="4538422" cy="1754326"/>
          </a:xfrm>
          <a:prstGeom prst="rect">
            <a:avLst/>
          </a:prstGeom>
        </p:spPr>
        <p:txBody>
          <a:bodyPr wrap="none">
            <a:spAutoFit/>
          </a:bodyPr>
          <a:lstStyle/>
          <a:p>
            <a:r>
              <a:rPr lang="en-US" altLang="ja-JP" b="1" dirty="0">
                <a:latin typeface="Meiryo UI" panose="020B0604030504040204" pitchFamily="50" charset="-128"/>
                <a:ea typeface="Meiryo UI" panose="020B0604030504040204" pitchFamily="50" charset="-128"/>
                <a:cs typeface="Meiryo UI" panose="020B0604030504040204" pitchFamily="50" charset="-128"/>
              </a:rPr>
              <a:t>【</a:t>
            </a:r>
            <a:r>
              <a:rPr lang="ja-JP" altLang="en-US" b="1" dirty="0">
                <a:latin typeface="Meiryo UI" panose="020B0604030504040204" pitchFamily="50" charset="-128"/>
                <a:ea typeface="Meiryo UI" panose="020B0604030504040204" pitchFamily="50" charset="-128"/>
                <a:cs typeface="Meiryo UI" panose="020B0604030504040204" pitchFamily="50" charset="-128"/>
              </a:rPr>
              <a:t>成果</a:t>
            </a:r>
            <a:r>
              <a:rPr lang="en-US" altLang="ja-JP" b="1" dirty="0">
                <a:latin typeface="Meiryo UI" panose="020B0604030504040204" pitchFamily="50" charset="-128"/>
                <a:ea typeface="Meiryo UI" panose="020B0604030504040204" pitchFamily="50" charset="-128"/>
                <a:cs typeface="Meiryo UI" panose="020B0604030504040204" pitchFamily="50" charset="-128"/>
              </a:rPr>
              <a:t>】</a:t>
            </a:r>
          </a:p>
          <a:p>
            <a:r>
              <a:rPr lang="ja-JP" altLang="en-US" dirty="0">
                <a:latin typeface="Meiryo UI" panose="020B0604030504040204" pitchFamily="50" charset="-128"/>
                <a:ea typeface="Meiryo UI" panose="020B0604030504040204" pitchFamily="50" charset="-128"/>
                <a:cs typeface="Meiryo UI" panose="020B0604030504040204" pitchFamily="50" charset="-128"/>
              </a:rPr>
              <a:t>・販売プロセスを委託することで営業活動に特化</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dirty="0">
                <a:latin typeface="Meiryo UI" panose="020B0604030504040204" pitchFamily="50" charset="-128"/>
                <a:ea typeface="Meiryo UI" panose="020B0604030504040204" pitchFamily="50" charset="-128"/>
                <a:cs typeface="Meiryo UI" panose="020B0604030504040204" pitchFamily="50" charset="-128"/>
              </a:rPr>
              <a:t>・面倒な雑務へのストレスの軽減</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dirty="0">
                <a:latin typeface="Meiryo UI" panose="020B0604030504040204" pitchFamily="50" charset="-128"/>
                <a:ea typeface="Meiryo UI" panose="020B0604030504040204" pitchFamily="50" charset="-128"/>
                <a:cs typeface="Meiryo UI" panose="020B0604030504040204" pitchFamily="50" charset="-128"/>
              </a:rPr>
              <a:t>・商材をワンストップで顧客へ提供ができる</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dirty="0">
                <a:latin typeface="Meiryo UI" panose="020B0604030504040204" pitchFamily="50" charset="-128"/>
                <a:ea typeface="Meiryo UI" panose="020B0604030504040204" pitchFamily="50" charset="-128"/>
                <a:cs typeface="Meiryo UI" panose="020B0604030504040204" pitchFamily="50" charset="-128"/>
              </a:rPr>
              <a:t>・無料商材であれば相見積もりでも問題ない</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dirty="0">
                <a:latin typeface="Meiryo UI" panose="020B0604030504040204" pitchFamily="50" charset="-128"/>
                <a:ea typeface="Meiryo UI" panose="020B0604030504040204" pitchFamily="50" charset="-128"/>
                <a:cs typeface="Meiryo UI" panose="020B0604030504040204" pitchFamily="50" charset="-128"/>
              </a:rPr>
              <a:t>・新しい情報で収益増</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5" name="図 14">
            <a:extLst>
              <a:ext uri="{FF2B5EF4-FFF2-40B4-BE49-F238E27FC236}">
                <a16:creationId xmlns:a16="http://schemas.microsoft.com/office/drawing/2014/main" id="{2BEE86EA-1546-4D78-BF0C-6709DD2A3A50}"/>
              </a:ext>
            </a:extLst>
          </p:cNvPr>
          <p:cNvPicPr>
            <a:picLocks noChangeAspect="1"/>
          </p:cNvPicPr>
          <p:nvPr/>
        </p:nvPicPr>
        <p:blipFill>
          <a:blip r:embed="rId5"/>
          <a:stretch>
            <a:fillRect/>
          </a:stretch>
        </p:blipFill>
        <p:spPr>
          <a:xfrm>
            <a:off x="1030680" y="3210921"/>
            <a:ext cx="1115692" cy="1118936"/>
          </a:xfrm>
          <a:prstGeom prst="rect">
            <a:avLst/>
          </a:prstGeom>
        </p:spPr>
      </p:pic>
    </p:spTree>
    <p:extLst>
      <p:ext uri="{BB962C8B-B14F-4D97-AF65-F5344CB8AC3E}">
        <p14:creationId xmlns:p14="http://schemas.microsoft.com/office/powerpoint/2010/main" val="677633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par>
                                <p:cTn id="33" presetID="10"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プレースホルダー 11" title="地平線">
            <a:extLst>
              <a:ext uri="{FF2B5EF4-FFF2-40B4-BE49-F238E27FC236}">
                <a16:creationId xmlns:a16="http://schemas.microsoft.com/office/drawing/2014/main" id="{6B070BD8-8610-4F64-A93A-41F46C39ECA6}"/>
              </a:ext>
            </a:extLst>
          </p:cNvPr>
          <p:cNvPicPr>
            <a:picLocks noGrp="1" noChangeAspect="1"/>
          </p:cNvPicPr>
          <p:nvPr>
            <p:ph type="pic" sz="quarter" idx="13"/>
          </p:nvPr>
        </p:nvPicPr>
        <p:blipFill>
          <a:blip r:embed="rId3"/>
          <a:srcRect t="9408" b="9408"/>
          <a:stretch>
            <a:fillRect/>
          </a:stretch>
        </p:blipFill>
        <p:spPr/>
      </p:pic>
      <p:sp>
        <p:nvSpPr>
          <p:cNvPr id="11" name="タイトル 10">
            <a:extLst>
              <a:ext uri="{FF2B5EF4-FFF2-40B4-BE49-F238E27FC236}">
                <a16:creationId xmlns:a16="http://schemas.microsoft.com/office/drawing/2014/main" id="{69D4BCF2-C773-495F-A4D5-860FB6A2FA91}"/>
              </a:ext>
            </a:extLst>
          </p:cNvPr>
          <p:cNvSpPr>
            <a:spLocks noGrp="1"/>
          </p:cNvSpPr>
          <p:nvPr>
            <p:ph type="title"/>
          </p:nvPr>
        </p:nvSpPr>
        <p:spPr>
          <a:xfrm>
            <a:off x="359228" y="558802"/>
            <a:ext cx="2655191" cy="750805"/>
          </a:xfrm>
        </p:spPr>
        <p:txBody>
          <a:bodyPr rtlCol="0">
            <a:normAutofit/>
          </a:bodyPr>
          <a:lstStyle/>
          <a:p>
            <a:pPr rtl="0"/>
            <a:r>
              <a:rPr lang="ja-JP" altLang="en-US" dirty="0">
                <a:cs typeface="Calibri Light" panose="020F0302020204030204" pitchFamily="34" charset="0"/>
              </a:rPr>
              <a:t>入会案内</a:t>
            </a:r>
            <a:endParaRPr lang="ja-JP" altLang="en-US" dirty="0">
              <a:solidFill>
                <a:schemeClr val="tx1"/>
              </a:solidFill>
              <a:latin typeface="Meiryo UI" panose="020B0604030504040204" pitchFamily="50" charset="-128"/>
              <a:ea typeface="Meiryo UI" panose="020B0604030504040204" pitchFamily="50" charset="-128"/>
              <a:cs typeface="Calibri Light" panose="020F0302020204030204" pitchFamily="34" charset="0"/>
            </a:endParaRPr>
          </a:p>
        </p:txBody>
      </p:sp>
    </p:spTree>
    <p:extLst>
      <p:ext uri="{BB962C8B-B14F-4D97-AF65-F5344CB8AC3E}">
        <p14:creationId xmlns:p14="http://schemas.microsoft.com/office/powerpoint/2010/main" val="3166655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lstStyle/>
          <a:p>
            <a:pPr rtl="0"/>
            <a:r>
              <a:rPr lang="ja-JP" altLang="en-US" dirty="0">
                <a:latin typeface="Meiryo UI" panose="020B0604030504040204" pitchFamily="50" charset="-128"/>
                <a:ea typeface="Meiryo UI" panose="020B0604030504040204" pitchFamily="50" charset="-128"/>
              </a:rPr>
              <a:t>入会金</a:t>
            </a:r>
          </a:p>
        </p:txBody>
      </p:sp>
      <p:sp>
        <p:nvSpPr>
          <p:cNvPr id="17" name="テキスト プレースホルダー 18">
            <a:extLst>
              <a:ext uri="{FF2B5EF4-FFF2-40B4-BE49-F238E27FC236}">
                <a16:creationId xmlns:a16="http://schemas.microsoft.com/office/drawing/2014/main" id="{D7CE36F2-C321-46C5-AFD9-00917224D390}"/>
              </a:ext>
            </a:extLst>
          </p:cNvPr>
          <p:cNvSpPr>
            <a:spLocks noGrp="1"/>
          </p:cNvSpPr>
          <p:nvPr>
            <p:ph type="body" sz="quarter" idx="16"/>
          </p:nvPr>
        </p:nvSpPr>
        <p:spPr>
          <a:xfrm>
            <a:off x="528242" y="1152209"/>
            <a:ext cx="4624944" cy="351127"/>
          </a:xfrm>
        </p:spPr>
        <p:txBody>
          <a:bodyPr rtlCol="0"/>
          <a:lstStyle/>
          <a:p>
            <a:r>
              <a:rPr lang="en-US" altLang="ja-JP" dirty="0"/>
              <a:t>Admission fee</a:t>
            </a:r>
            <a:endParaRPr lang="en-US" altLang="ja-JP" dirty="0">
              <a:latin typeface="Meiryo UI" panose="020B0604030504040204" pitchFamily="50" charset="-128"/>
              <a:ea typeface="Meiryo UI" panose="020B0604030504040204" pitchFamily="50" charset="-128"/>
            </a:endParaRPr>
          </a:p>
        </p:txBody>
      </p:sp>
      <p:sp>
        <p:nvSpPr>
          <p:cNvPr id="33" name="テキスト プレースホルダー 32">
            <a:extLst>
              <a:ext uri="{FF2B5EF4-FFF2-40B4-BE49-F238E27FC236}">
                <a16:creationId xmlns:a16="http://schemas.microsoft.com/office/drawing/2014/main" id="{7CFD0302-279C-8A48-9E27-AD5B08D6501E}"/>
              </a:ext>
            </a:extLst>
          </p:cNvPr>
          <p:cNvSpPr>
            <a:spLocks noGrp="1"/>
          </p:cNvSpPr>
          <p:nvPr>
            <p:ph type="body" sz="quarter" idx="19"/>
          </p:nvPr>
        </p:nvSpPr>
        <p:spPr>
          <a:xfrm>
            <a:off x="518678" y="1603569"/>
            <a:ext cx="10850169" cy="2919809"/>
          </a:xfrm>
        </p:spPr>
        <p:txBody>
          <a:bodyPr rtlCol="0"/>
          <a:lstStyle/>
          <a:p>
            <a:pPr rtl="0">
              <a:buClr>
                <a:schemeClr val="accent2"/>
              </a:buClr>
            </a:pPr>
            <a:r>
              <a:rPr lang="ja-JP" altLang="en-US" sz="1600" b="1" dirty="0"/>
              <a:t>入会金</a:t>
            </a:r>
            <a:r>
              <a:rPr lang="en-US" altLang="ja-JP" sz="1600" dirty="0"/>
              <a:t> </a:t>
            </a:r>
            <a:r>
              <a:rPr lang="ja-JP" altLang="en-US" sz="1600" dirty="0"/>
              <a:t>　　　　　　　　　</a:t>
            </a:r>
            <a:r>
              <a:rPr lang="en-US" altLang="ja-JP" sz="1600" dirty="0"/>
              <a:t>0</a:t>
            </a:r>
            <a:r>
              <a:rPr lang="ja-JP" altLang="en-US" sz="1600" dirty="0"/>
              <a:t>円　　　　　　　　　　　　　　　　　</a:t>
            </a:r>
            <a:r>
              <a:rPr lang="ja-JP" altLang="en-US" sz="1600" b="1" dirty="0"/>
              <a:t>月会費　　　 　　　　　　</a:t>
            </a:r>
            <a:r>
              <a:rPr lang="en-US" altLang="ja-JP" sz="1600" dirty="0"/>
              <a:t>9,800</a:t>
            </a:r>
            <a:r>
              <a:rPr lang="ja-JP" altLang="en-US" sz="1600" dirty="0"/>
              <a:t>円</a:t>
            </a:r>
            <a:endParaRPr lang="en-US" altLang="ja-JP" sz="1600" dirty="0"/>
          </a:p>
          <a:p>
            <a:pPr rtl="0">
              <a:buClr>
                <a:schemeClr val="accent2"/>
              </a:buClr>
            </a:pPr>
            <a:r>
              <a:rPr lang="ja-JP" altLang="en-US" sz="1600" b="1" dirty="0"/>
              <a:t>支払方法　　　　　　　　</a:t>
            </a:r>
            <a:r>
              <a:rPr lang="ja-JP" altLang="en-US" sz="1600" dirty="0"/>
              <a:t>口座振替・クレジットカード　　　　</a:t>
            </a:r>
            <a:r>
              <a:rPr lang="ja-JP" altLang="en-US" sz="1600" b="1" dirty="0"/>
              <a:t>各種振込み手数料　　</a:t>
            </a:r>
            <a:r>
              <a:rPr lang="ja-JP" altLang="en-US" sz="1600" dirty="0"/>
              <a:t>一律</a:t>
            </a:r>
            <a:r>
              <a:rPr lang="en-US" altLang="ja-JP" sz="1600" dirty="0"/>
              <a:t>660</a:t>
            </a:r>
            <a:r>
              <a:rPr lang="ja-JP" altLang="en-US" sz="1600" dirty="0"/>
              <a:t>円</a:t>
            </a:r>
            <a:endParaRPr lang="en-US" altLang="ja-JP" sz="1600" dirty="0"/>
          </a:p>
          <a:p>
            <a:pPr rtl="0">
              <a:buClr>
                <a:schemeClr val="accent2"/>
              </a:buClr>
            </a:pPr>
            <a:r>
              <a:rPr lang="ja-JP" altLang="en-US" sz="1600" b="1" dirty="0"/>
              <a:t>更新について　　　　　　</a:t>
            </a:r>
            <a:r>
              <a:rPr lang="ja-JP" altLang="en-US" sz="1600" dirty="0"/>
              <a:t>６ヶ月ごとの自動更新　</a:t>
            </a:r>
            <a:endParaRPr lang="en-US" altLang="ja-JP" sz="1600" dirty="0"/>
          </a:p>
          <a:p>
            <a:pPr rtl="0">
              <a:buClr>
                <a:schemeClr val="accent2"/>
              </a:buClr>
            </a:pPr>
            <a:r>
              <a:rPr lang="ja-JP" altLang="en-US" sz="1600" b="1" dirty="0"/>
              <a:t>複数ポジションについて　</a:t>
            </a:r>
            <a:r>
              <a:rPr lang="ja-JP" altLang="en-US" sz="1600" b="1" u="sng" dirty="0"/>
              <a:t>保有アカウントが全てアクティブに限り追加可能</a:t>
            </a:r>
            <a:endParaRPr lang="en-US" altLang="ja-JP" sz="1600" b="1" u="sng" dirty="0"/>
          </a:p>
          <a:p>
            <a:pPr rtl="0">
              <a:buClr>
                <a:schemeClr val="accent2"/>
              </a:buClr>
            </a:pPr>
            <a:r>
              <a:rPr lang="ja-JP" altLang="en-US" sz="1600" b="1" dirty="0"/>
              <a:t>アクティブ・・・入会継続中であり、会費の未納がない状態</a:t>
            </a:r>
            <a:endParaRPr lang="en-US" altLang="ja-JP" sz="1600" b="1" dirty="0"/>
          </a:p>
          <a:p>
            <a:pPr rtl="0">
              <a:buClr>
                <a:schemeClr val="accent2"/>
              </a:buClr>
            </a:pPr>
            <a:r>
              <a:rPr lang="en-US" altLang="ja-JP" sz="1600" b="1" dirty="0"/>
              <a:t>【</a:t>
            </a:r>
            <a:r>
              <a:rPr lang="ja-JP" altLang="en-US" sz="1600" b="1" dirty="0"/>
              <a:t>退会について</a:t>
            </a:r>
            <a:r>
              <a:rPr lang="en-US" altLang="ja-JP" sz="1600" b="1" dirty="0"/>
              <a:t>】</a:t>
            </a:r>
            <a:r>
              <a:rPr lang="ja-JP" altLang="en-US" sz="1600" b="1" dirty="0"/>
              <a:t>　　　　 </a:t>
            </a:r>
            <a:endParaRPr lang="en-US" altLang="ja-JP" sz="1600" b="1" dirty="0"/>
          </a:p>
          <a:p>
            <a:pPr rtl="0">
              <a:buClr>
                <a:schemeClr val="accent2"/>
              </a:buClr>
            </a:pPr>
            <a:r>
              <a:rPr lang="ja-JP" altLang="en-US" sz="1600" u="sng" dirty="0">
                <a:solidFill>
                  <a:srgbClr val="FF0000"/>
                </a:solidFill>
              </a:rPr>
              <a:t>更新月１ヶ月前までのお受付となります</a:t>
            </a:r>
            <a:endParaRPr lang="en-US" altLang="ja-JP" sz="1600" u="sng" dirty="0">
              <a:solidFill>
                <a:srgbClr val="FF0000"/>
              </a:solidFill>
            </a:endParaRPr>
          </a:p>
          <a:p>
            <a:pPr>
              <a:buClr>
                <a:schemeClr val="accent2"/>
              </a:buClr>
            </a:pPr>
            <a:r>
              <a:rPr lang="ja-JP" altLang="en-US" sz="1600" u="sng" dirty="0">
                <a:solidFill>
                  <a:srgbClr val="FF0000"/>
                </a:solidFill>
              </a:rPr>
              <a:t>退会時は初回入会から更新月までの会費がかかります。</a:t>
            </a:r>
            <a:endParaRPr lang="en-US" altLang="ja-JP" sz="1600" u="sng" dirty="0">
              <a:solidFill>
                <a:srgbClr val="FF0000"/>
              </a:solidFill>
            </a:endParaRPr>
          </a:p>
          <a:p>
            <a:pPr rtl="0">
              <a:buClr>
                <a:schemeClr val="accent2"/>
              </a:buClr>
            </a:pPr>
            <a:r>
              <a:rPr lang="ja-JP" altLang="en-US" sz="1600" u="sng" dirty="0">
                <a:solidFill>
                  <a:srgbClr val="FF0000"/>
                </a:solidFill>
              </a:rPr>
              <a:t>会費の未納が３ヶ月以上続いた場合自動退会となり次回更新月までの費用がかかります。</a:t>
            </a:r>
            <a:endParaRPr lang="en-US" altLang="ja-JP" sz="1600" u="sng" dirty="0">
              <a:solidFill>
                <a:srgbClr val="FF0000"/>
              </a:solidFill>
            </a:endParaRPr>
          </a:p>
          <a:p>
            <a:pPr rtl="0">
              <a:buClr>
                <a:schemeClr val="accent2"/>
              </a:buClr>
            </a:pP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a:p>
            <a:pPr>
              <a:buClr>
                <a:schemeClr val="accent2"/>
              </a:buClr>
            </a:pPr>
            <a:endParaRPr lang="en-US" altLang="ja-JP" dirty="0">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6</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sp>
        <p:nvSpPr>
          <p:cNvPr id="7" name="テキスト プレースホルダー 18">
            <a:extLst>
              <a:ext uri="{FF2B5EF4-FFF2-40B4-BE49-F238E27FC236}">
                <a16:creationId xmlns:a16="http://schemas.microsoft.com/office/drawing/2014/main" id="{9BF0BA97-E72B-4474-85BE-036B168A429B}"/>
              </a:ext>
            </a:extLst>
          </p:cNvPr>
          <p:cNvSpPr txBox="1">
            <a:spLocks/>
          </p:cNvSpPr>
          <p:nvPr/>
        </p:nvSpPr>
        <p:spPr>
          <a:xfrm>
            <a:off x="518677" y="3358049"/>
            <a:ext cx="8594326" cy="2066358"/>
          </a:xfrm>
          <a:prstGeom prst="rect">
            <a:avLst/>
          </a:prstGeom>
        </p:spPr>
        <p:txBody>
          <a:bodyPr rtlCol="0"/>
          <a:lstStyle>
            <a:lvl1pPr marL="0" indent="0" algn="l" defTabSz="914400" rtl="0" eaLnBrk="1" latinLnBrk="0" hangingPunct="1">
              <a:lnSpc>
                <a:spcPct val="90000"/>
              </a:lnSpc>
              <a:spcBef>
                <a:spcPts val="1000"/>
              </a:spcBef>
              <a:buClr>
                <a:srgbClr val="2E7A40"/>
              </a:buClr>
              <a:buFont typeface="Arial" panose="020B0604020202020204" pitchFamily="34" charset="0"/>
              <a:buNone/>
              <a:defRPr kumimoji="1" lang="en-US" sz="2000" kern="1200" spc="300">
                <a:solidFill>
                  <a:schemeClr val="accent6"/>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Clr>
                <a:srgbClr val="2E7A40"/>
              </a:buClr>
              <a:buFont typeface="Arial" panose="020B0604020202020204" pitchFamily="34" charset="0"/>
              <a:buNone/>
              <a:defRPr kumimoji="1" lang="en-US"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endParaRPr lang="en-US" altLang="ja-JP" dirty="0"/>
          </a:p>
        </p:txBody>
      </p:sp>
      <p:sp>
        <p:nvSpPr>
          <p:cNvPr id="9" name="テキスト プレースホルダー 32">
            <a:extLst>
              <a:ext uri="{FF2B5EF4-FFF2-40B4-BE49-F238E27FC236}">
                <a16:creationId xmlns:a16="http://schemas.microsoft.com/office/drawing/2014/main" id="{6276C632-AD39-4E45-8BE9-B3D91A86E27A}"/>
              </a:ext>
            </a:extLst>
          </p:cNvPr>
          <p:cNvSpPr txBox="1">
            <a:spLocks/>
          </p:cNvSpPr>
          <p:nvPr/>
        </p:nvSpPr>
        <p:spPr>
          <a:xfrm>
            <a:off x="601333" y="3367796"/>
            <a:ext cx="8594325" cy="1496092"/>
          </a:xfrm>
          <a:prstGeom prst="rect">
            <a:avLst/>
          </a:prstGeom>
        </p:spPr>
        <p:txBody>
          <a:bodyPr rtlCol="0"/>
          <a:lstStyle>
            <a:lvl1pPr marL="0" indent="0" algn="l" defTabSz="914400" rtl="0" eaLnBrk="1" latinLnBrk="0" hangingPunct="1">
              <a:lnSpc>
                <a:spcPct val="90000"/>
              </a:lnSpc>
              <a:spcBef>
                <a:spcPts val="1000"/>
              </a:spcBef>
              <a:buClr>
                <a:srgbClr val="2E7A40"/>
              </a:buClr>
              <a:buFont typeface="Arial" panose="020B0604020202020204" pitchFamily="34" charset="0"/>
              <a:buNone/>
              <a:defRPr kumimoji="1" lang="en-US" sz="2400" kern="1200">
                <a:solidFill>
                  <a:schemeClr val="tx1"/>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2E7A40"/>
              </a:buClr>
              <a:buFont typeface="Arial" panose="020B0604020202020204" pitchFamily="34" charset="0"/>
              <a:buNone/>
              <a:defRPr kumimoji="1" lang="en-IN"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chemeClr val="accent2"/>
              </a:buClr>
            </a:pPr>
            <a:endParaRPr lang="ja-JP" altLang="en-US" dirty="0"/>
          </a:p>
          <a:p>
            <a:pPr>
              <a:buClr>
                <a:schemeClr val="accent2"/>
              </a:buClr>
            </a:pPr>
            <a:endParaRPr lang="ja-JP" altLang="en-US" dirty="0"/>
          </a:p>
          <a:p>
            <a:pPr>
              <a:buClr>
                <a:schemeClr val="accent2"/>
              </a:buClr>
            </a:pPr>
            <a:r>
              <a:rPr lang="ja-JP" altLang="en-US" dirty="0"/>
              <a:t>　　　　　　　　　　　</a:t>
            </a:r>
          </a:p>
          <a:p>
            <a:pPr>
              <a:buClr>
                <a:schemeClr val="accent2"/>
              </a:buClr>
            </a:pPr>
            <a:endParaRPr lang="ja-JP" altLang="en-US" dirty="0"/>
          </a:p>
        </p:txBody>
      </p:sp>
      <p:sp>
        <p:nvSpPr>
          <p:cNvPr id="10" name="テキスト プレースホルダー 32">
            <a:extLst>
              <a:ext uri="{FF2B5EF4-FFF2-40B4-BE49-F238E27FC236}">
                <a16:creationId xmlns:a16="http://schemas.microsoft.com/office/drawing/2014/main" id="{89BF2CDA-3E4A-4126-97F3-F4AFE4563B9E}"/>
              </a:ext>
            </a:extLst>
          </p:cNvPr>
          <p:cNvSpPr txBox="1">
            <a:spLocks/>
          </p:cNvSpPr>
          <p:nvPr/>
        </p:nvSpPr>
        <p:spPr>
          <a:xfrm>
            <a:off x="391334" y="4401498"/>
            <a:ext cx="10850169" cy="1989389"/>
          </a:xfrm>
          <a:prstGeom prst="rect">
            <a:avLst/>
          </a:prstGeom>
        </p:spPr>
        <p:txBody>
          <a:bodyPr rtlCol="0"/>
          <a:lstStyle>
            <a:lvl1pPr marL="0" indent="0" algn="l" defTabSz="914400" rtl="0" eaLnBrk="1" latinLnBrk="0" hangingPunct="1">
              <a:lnSpc>
                <a:spcPct val="90000"/>
              </a:lnSpc>
              <a:spcBef>
                <a:spcPts val="1000"/>
              </a:spcBef>
              <a:buClr>
                <a:srgbClr val="2E7A40"/>
              </a:buClr>
              <a:buFont typeface="Arial" panose="020B0604020202020204" pitchFamily="34" charset="0"/>
              <a:buNone/>
              <a:defRPr kumimoji="1" lang="en-US" sz="2400" kern="1200">
                <a:solidFill>
                  <a:schemeClr val="tx1"/>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rgbClr val="2E7A40"/>
              </a:buClr>
              <a:buFont typeface="Arial" panose="020B0604020202020204" pitchFamily="34" charset="0"/>
              <a:buNone/>
              <a:defRPr kumimoji="1" lang="en-US" sz="24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2E7A40"/>
              </a:buClr>
              <a:buFont typeface="Arial" panose="020B0604020202020204" pitchFamily="34" charset="0"/>
              <a:buNone/>
              <a:defRPr kumimoji="1" lang="en-IN"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Clr>
                <a:schemeClr val="accent2"/>
              </a:buClr>
            </a:pPr>
            <a:endParaRPr lang="en-US" altLang="ja-JP" sz="1600" dirty="0"/>
          </a:p>
          <a:p>
            <a:pPr>
              <a:buClr>
                <a:schemeClr val="accent2"/>
              </a:buClr>
            </a:pPr>
            <a:r>
              <a:rPr lang="ja-JP" altLang="en-US" sz="1600" dirty="0"/>
              <a:t>　</a:t>
            </a:r>
            <a:r>
              <a:rPr lang="en-US" altLang="ja-JP" sz="1600" b="1" dirty="0"/>
              <a:t>【</a:t>
            </a:r>
            <a:r>
              <a:rPr lang="ja-JP" altLang="en-US" sz="1600" b="1" dirty="0"/>
              <a:t>口座情報</a:t>
            </a:r>
            <a:r>
              <a:rPr lang="en-US" altLang="ja-JP" sz="1600" b="1" dirty="0"/>
              <a:t>】</a:t>
            </a:r>
            <a:r>
              <a:rPr lang="ja-JP" altLang="en-US" sz="1600" b="1" dirty="0"/>
              <a:t>・・振込先口座、振替口座については会員名義の口座利用のみとなります。法人口座は可能です。</a:t>
            </a:r>
          </a:p>
          <a:p>
            <a:pPr>
              <a:buClr>
                <a:schemeClr val="accent2"/>
              </a:buClr>
            </a:pPr>
            <a:r>
              <a:rPr lang="ja-JP" altLang="en-US" sz="1600" dirty="0"/>
              <a:t>　楽天銀行（</a:t>
            </a:r>
            <a:r>
              <a:rPr lang="en-US" altLang="ja-JP" sz="1600" dirty="0"/>
              <a:t>0036</a:t>
            </a:r>
            <a:r>
              <a:rPr lang="ja-JP" altLang="en-US" sz="1600" dirty="0"/>
              <a:t>）第一営業支店（</a:t>
            </a:r>
            <a:r>
              <a:rPr lang="en-US" altLang="ja-JP" sz="1600" dirty="0"/>
              <a:t>251</a:t>
            </a:r>
            <a:r>
              <a:rPr lang="ja-JP" altLang="en-US" sz="1600" dirty="0"/>
              <a:t>）普通</a:t>
            </a:r>
            <a:r>
              <a:rPr lang="en-US" altLang="ja-JP" sz="1600" dirty="0"/>
              <a:t>7915729</a:t>
            </a:r>
            <a:r>
              <a:rPr lang="ja-JP" altLang="en-US" sz="1600" dirty="0"/>
              <a:t>　シヤ）エムエスアールキョウカイ　</a:t>
            </a:r>
            <a:r>
              <a:rPr lang="ja-JP" altLang="en-US" dirty="0"/>
              <a:t>　　　　　　　　　　　　　　　　</a:t>
            </a:r>
            <a:endParaRPr lang="en-US" altLang="ja-JP" dirty="0"/>
          </a:p>
          <a:p>
            <a:pPr>
              <a:buClr>
                <a:schemeClr val="accent2"/>
              </a:buClr>
            </a:pPr>
            <a:r>
              <a:rPr lang="ja-JP" altLang="en-US" sz="1600" dirty="0">
                <a:solidFill>
                  <a:srgbClr val="FF0000"/>
                </a:solidFill>
              </a:rPr>
              <a:t>＊</a:t>
            </a:r>
            <a:r>
              <a:rPr lang="ja-JP" altLang="en-US" sz="1600" u="sng" dirty="0">
                <a:solidFill>
                  <a:srgbClr val="FF0000"/>
                </a:solidFill>
              </a:rPr>
              <a:t>新システム運用開始後はクレジットカードまたは口座振替となります</a:t>
            </a:r>
            <a:endParaRPr lang="en-US" altLang="ja-JP" sz="1600" u="sng" dirty="0">
              <a:solidFill>
                <a:srgbClr val="FF0000"/>
              </a:solidFill>
            </a:endParaRPr>
          </a:p>
          <a:p>
            <a:pPr>
              <a:buClr>
                <a:schemeClr val="accent2"/>
              </a:buClr>
            </a:pPr>
            <a:r>
              <a:rPr lang="ja-JP" altLang="en-US" sz="1600" dirty="0">
                <a:solidFill>
                  <a:srgbClr val="FF0000"/>
                </a:solidFill>
              </a:rPr>
              <a:t>＊</a:t>
            </a:r>
            <a:r>
              <a:rPr lang="ja-JP" altLang="en-US" sz="1600" u="sng" dirty="0">
                <a:solidFill>
                  <a:srgbClr val="FF0000"/>
                </a:solidFill>
              </a:rPr>
              <a:t>新システム運用開始前に入会された方は半期分一括納付可能</a:t>
            </a:r>
            <a:r>
              <a:rPr lang="ja-JP" altLang="en-US" sz="1600" dirty="0">
                <a:solidFill>
                  <a:srgbClr val="FF0000"/>
                </a:solidFill>
              </a:rPr>
              <a:t>　</a:t>
            </a:r>
          </a:p>
          <a:p>
            <a:pPr>
              <a:buClr>
                <a:schemeClr val="accent2"/>
              </a:buClr>
            </a:pPr>
            <a:endParaRPr lang="ja-JP" altLang="en-US" dirty="0"/>
          </a:p>
          <a:p>
            <a:pPr>
              <a:buClr>
                <a:schemeClr val="accent2"/>
              </a:buClr>
            </a:pPr>
            <a:r>
              <a:rPr lang="ja-JP" altLang="en-US" dirty="0"/>
              <a:t>　　　　　　　　　　　</a:t>
            </a:r>
          </a:p>
          <a:p>
            <a:pPr>
              <a:buClr>
                <a:schemeClr val="accent2"/>
              </a:buClr>
            </a:pPr>
            <a:endParaRPr lang="ja-JP" altLang="en-US" dirty="0"/>
          </a:p>
        </p:txBody>
      </p:sp>
    </p:spTree>
    <p:extLst>
      <p:ext uri="{BB962C8B-B14F-4D97-AF65-F5344CB8AC3E}">
        <p14:creationId xmlns:p14="http://schemas.microsoft.com/office/powerpoint/2010/main" val="2246200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3">
                                            <p:txEl>
                                              <p:pRg st="0" end="0"/>
                                            </p:txEl>
                                          </p:spTgt>
                                        </p:tgtEl>
                                        <p:attrNameLst>
                                          <p:attrName>style.visibility</p:attrName>
                                        </p:attrNameLst>
                                      </p:cBhvr>
                                      <p:to>
                                        <p:strVal val="visible"/>
                                      </p:to>
                                    </p:set>
                                    <p:animEffect transition="in" filter="randombar(horizontal)">
                                      <p:cBhvr>
                                        <p:cTn id="17" dur="500"/>
                                        <p:tgtEl>
                                          <p:spTgt spid="3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3">
                                            <p:txEl>
                                              <p:pRg st="1" end="1"/>
                                            </p:txEl>
                                          </p:spTgt>
                                        </p:tgtEl>
                                        <p:attrNameLst>
                                          <p:attrName>style.visibility</p:attrName>
                                        </p:attrNameLst>
                                      </p:cBhvr>
                                      <p:to>
                                        <p:strVal val="visible"/>
                                      </p:to>
                                    </p:set>
                                    <p:animEffect transition="in" filter="randombar(horizontal)">
                                      <p:cBhvr>
                                        <p:cTn id="22" dur="500"/>
                                        <p:tgtEl>
                                          <p:spTgt spid="3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3">
                                            <p:txEl>
                                              <p:pRg st="2" end="2"/>
                                            </p:txEl>
                                          </p:spTgt>
                                        </p:tgtEl>
                                        <p:attrNameLst>
                                          <p:attrName>style.visibility</p:attrName>
                                        </p:attrNameLst>
                                      </p:cBhvr>
                                      <p:to>
                                        <p:strVal val="visible"/>
                                      </p:to>
                                    </p:set>
                                    <p:animEffect transition="in" filter="randombar(horizontal)">
                                      <p:cBhvr>
                                        <p:cTn id="27" dur="500"/>
                                        <p:tgtEl>
                                          <p:spTgt spid="3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3">
                                            <p:txEl>
                                              <p:pRg st="3" end="3"/>
                                            </p:txEl>
                                          </p:spTgt>
                                        </p:tgtEl>
                                        <p:attrNameLst>
                                          <p:attrName>style.visibility</p:attrName>
                                        </p:attrNameLst>
                                      </p:cBhvr>
                                      <p:to>
                                        <p:strVal val="visible"/>
                                      </p:to>
                                    </p:set>
                                    <p:animEffect transition="in" filter="randombar(horizontal)">
                                      <p:cBhvr>
                                        <p:cTn id="32" dur="500"/>
                                        <p:tgtEl>
                                          <p:spTgt spid="3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3">
                                            <p:txEl>
                                              <p:pRg st="4" end="4"/>
                                            </p:txEl>
                                          </p:spTgt>
                                        </p:tgtEl>
                                        <p:attrNameLst>
                                          <p:attrName>style.visibility</p:attrName>
                                        </p:attrNameLst>
                                      </p:cBhvr>
                                      <p:to>
                                        <p:strVal val="visible"/>
                                      </p:to>
                                    </p:set>
                                    <p:animEffect transition="in" filter="randombar(horizontal)">
                                      <p:cBhvr>
                                        <p:cTn id="37" dur="500"/>
                                        <p:tgtEl>
                                          <p:spTgt spid="3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3">
                                            <p:txEl>
                                              <p:pRg st="5" end="5"/>
                                            </p:txEl>
                                          </p:spTgt>
                                        </p:tgtEl>
                                        <p:attrNameLst>
                                          <p:attrName>style.visibility</p:attrName>
                                        </p:attrNameLst>
                                      </p:cBhvr>
                                      <p:to>
                                        <p:strVal val="visible"/>
                                      </p:to>
                                    </p:set>
                                    <p:animEffect transition="in" filter="randombar(horizontal)">
                                      <p:cBhvr>
                                        <p:cTn id="42" dur="500"/>
                                        <p:tgtEl>
                                          <p:spTgt spid="3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33">
                                            <p:txEl>
                                              <p:pRg st="6" end="6"/>
                                            </p:txEl>
                                          </p:spTgt>
                                        </p:tgtEl>
                                        <p:attrNameLst>
                                          <p:attrName>style.visibility</p:attrName>
                                        </p:attrNameLst>
                                      </p:cBhvr>
                                      <p:to>
                                        <p:strVal val="visible"/>
                                      </p:to>
                                    </p:set>
                                    <p:animEffect transition="in" filter="randombar(horizontal)">
                                      <p:cBhvr>
                                        <p:cTn id="47" dur="500"/>
                                        <p:tgtEl>
                                          <p:spTgt spid="3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33">
                                            <p:txEl>
                                              <p:pRg st="7" end="7"/>
                                            </p:txEl>
                                          </p:spTgt>
                                        </p:tgtEl>
                                        <p:attrNameLst>
                                          <p:attrName>style.visibility</p:attrName>
                                        </p:attrNameLst>
                                      </p:cBhvr>
                                      <p:to>
                                        <p:strVal val="visible"/>
                                      </p:to>
                                    </p:set>
                                    <p:animEffect transition="in" filter="randombar(horizontal)">
                                      <p:cBhvr>
                                        <p:cTn id="52" dur="500"/>
                                        <p:tgtEl>
                                          <p:spTgt spid="33">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33">
                                            <p:txEl>
                                              <p:pRg st="8" end="8"/>
                                            </p:txEl>
                                          </p:spTgt>
                                        </p:tgtEl>
                                        <p:attrNameLst>
                                          <p:attrName>style.visibility</p:attrName>
                                        </p:attrNameLst>
                                      </p:cBhvr>
                                      <p:to>
                                        <p:strVal val="visible"/>
                                      </p:to>
                                    </p:set>
                                    <p:animEffect transition="in" filter="randombar(horizontal)">
                                      <p:cBhvr>
                                        <p:cTn id="57" dur="500"/>
                                        <p:tgtEl>
                                          <p:spTgt spid="33">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33">
                                            <p:txEl>
                                              <p:pRg st="9" end="9"/>
                                            </p:txEl>
                                          </p:spTgt>
                                        </p:tgtEl>
                                        <p:attrNameLst>
                                          <p:attrName>style.visibility</p:attrName>
                                        </p:attrNameLst>
                                      </p:cBhvr>
                                      <p:to>
                                        <p:strVal val="visible"/>
                                      </p:to>
                                    </p:set>
                                    <p:animEffect transition="in" filter="randombar(horizontal)">
                                      <p:cBhvr>
                                        <p:cTn id="62" dur="500"/>
                                        <p:tgtEl>
                                          <p:spTgt spid="33">
                                            <p:txEl>
                                              <p:pRg st="9" end="9"/>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10"/>
                                        </p:tgtEl>
                                        <p:attrNameLst>
                                          <p:attrName>style.visibility</p:attrName>
                                        </p:attrNameLst>
                                      </p:cBhvr>
                                      <p:to>
                                        <p:strVal val="visible"/>
                                      </p:to>
                                    </p:set>
                                    <p:animEffect transition="in" filter="randombar(horizontal)">
                                      <p:cBhvr>
                                        <p:cTn id="6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build="p"/>
      <p:bldP spid="33" grpId="0" build="p"/>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lstStyle/>
          <a:p>
            <a:pPr rtl="0"/>
            <a:r>
              <a:rPr lang="ja-JP" altLang="en-US" dirty="0"/>
              <a:t>登録方法</a:t>
            </a:r>
            <a:endParaRPr lang="ja-JP" altLang="en-US" dirty="0">
              <a:latin typeface="Meiryo UI" panose="020B0604030504040204" pitchFamily="50" charset="-128"/>
              <a:ea typeface="Meiryo UI" panose="020B0604030504040204" pitchFamily="50" charset="-128"/>
            </a:endParaRPr>
          </a:p>
        </p:txBody>
      </p:sp>
      <p:sp>
        <p:nvSpPr>
          <p:cNvPr id="17" name="テキスト プレースホルダー 18">
            <a:extLst>
              <a:ext uri="{FF2B5EF4-FFF2-40B4-BE49-F238E27FC236}">
                <a16:creationId xmlns:a16="http://schemas.microsoft.com/office/drawing/2014/main" id="{D7CE36F2-C321-46C5-AFD9-00917224D390}"/>
              </a:ext>
            </a:extLst>
          </p:cNvPr>
          <p:cNvSpPr>
            <a:spLocks noGrp="1"/>
          </p:cNvSpPr>
          <p:nvPr>
            <p:ph type="body" sz="quarter" idx="16"/>
          </p:nvPr>
        </p:nvSpPr>
        <p:spPr>
          <a:xfrm>
            <a:off x="528242" y="1152209"/>
            <a:ext cx="4624944" cy="351127"/>
          </a:xfrm>
        </p:spPr>
        <p:txBody>
          <a:bodyPr rtlCol="0"/>
          <a:lstStyle/>
          <a:p>
            <a:r>
              <a:rPr lang="en-US" altLang="ja-JP" dirty="0"/>
              <a:t>How to register</a:t>
            </a:r>
            <a:endParaRPr lang="en-US" altLang="ja-JP" dirty="0">
              <a:latin typeface="Meiryo UI" panose="020B0604030504040204" pitchFamily="50" charset="-128"/>
              <a:ea typeface="Meiryo UI" panose="020B0604030504040204" pitchFamily="50" charset="-128"/>
            </a:endParaRPr>
          </a:p>
        </p:txBody>
      </p:sp>
      <p:sp>
        <p:nvSpPr>
          <p:cNvPr id="33" name="テキスト プレースホルダー 32">
            <a:extLst>
              <a:ext uri="{FF2B5EF4-FFF2-40B4-BE49-F238E27FC236}">
                <a16:creationId xmlns:a16="http://schemas.microsoft.com/office/drawing/2014/main" id="{7CFD0302-279C-8A48-9E27-AD5B08D6501E}"/>
              </a:ext>
            </a:extLst>
          </p:cNvPr>
          <p:cNvSpPr>
            <a:spLocks noGrp="1"/>
          </p:cNvSpPr>
          <p:nvPr>
            <p:ph type="body" sz="quarter" idx="19"/>
          </p:nvPr>
        </p:nvSpPr>
        <p:spPr>
          <a:xfrm>
            <a:off x="518678" y="1603570"/>
            <a:ext cx="8594325" cy="1496092"/>
          </a:xfrm>
        </p:spPr>
        <p:txBody>
          <a:bodyPr rtlCol="0"/>
          <a:lstStyle/>
          <a:p>
            <a:pPr rtl="0">
              <a:buClr>
                <a:schemeClr val="accent2"/>
              </a:buClr>
            </a:pPr>
            <a:endParaRPr lang="en-US" altLang="ja-JP" dirty="0"/>
          </a:p>
          <a:p>
            <a:pPr rtl="0">
              <a:buClr>
                <a:schemeClr val="accent2"/>
              </a:buClr>
            </a:pPr>
            <a:endParaRPr lang="en-US" altLang="ja-JP" dirty="0"/>
          </a:p>
          <a:p>
            <a:pPr rtl="0">
              <a:buClr>
                <a:schemeClr val="accent2"/>
              </a:buClr>
            </a:pP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a:p>
            <a:pPr>
              <a:buClr>
                <a:schemeClr val="accent2"/>
              </a:buClr>
            </a:pPr>
            <a:endParaRPr lang="en-US" altLang="ja-JP" dirty="0">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7</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sp>
        <p:nvSpPr>
          <p:cNvPr id="7" name="テキスト プレースホルダー 18">
            <a:extLst>
              <a:ext uri="{FF2B5EF4-FFF2-40B4-BE49-F238E27FC236}">
                <a16:creationId xmlns:a16="http://schemas.microsoft.com/office/drawing/2014/main" id="{9BF0BA97-E72B-4474-85BE-036B168A429B}"/>
              </a:ext>
            </a:extLst>
          </p:cNvPr>
          <p:cNvSpPr txBox="1">
            <a:spLocks/>
          </p:cNvSpPr>
          <p:nvPr/>
        </p:nvSpPr>
        <p:spPr>
          <a:xfrm>
            <a:off x="528242" y="1743558"/>
            <a:ext cx="8594326" cy="4765729"/>
          </a:xfrm>
          <a:prstGeom prst="rect">
            <a:avLst/>
          </a:prstGeom>
        </p:spPr>
        <p:txBody>
          <a:bodyPr rtlCol="0"/>
          <a:lstStyle>
            <a:lvl1pPr marL="0" indent="0" algn="l" defTabSz="914400" rtl="0" eaLnBrk="1" latinLnBrk="0" hangingPunct="1">
              <a:lnSpc>
                <a:spcPct val="90000"/>
              </a:lnSpc>
              <a:spcBef>
                <a:spcPts val="1000"/>
              </a:spcBef>
              <a:buClr>
                <a:srgbClr val="2E7A40"/>
              </a:buClr>
              <a:buFont typeface="Arial" panose="020B0604020202020204" pitchFamily="34" charset="0"/>
              <a:buNone/>
              <a:defRPr kumimoji="1" lang="en-US" sz="2000" kern="1200" spc="300">
                <a:solidFill>
                  <a:schemeClr val="accent6"/>
                </a:solidFill>
                <a:latin typeface="Meiryo UI" panose="020B0604030504040204" pitchFamily="50" charset="-128"/>
                <a:ea typeface="Meiryo UI" panose="020B0604030504040204" pitchFamily="50" charset="-128"/>
                <a:cs typeface="+mn-cs"/>
              </a:defRPr>
            </a:lvl1pPr>
            <a:lvl2pPr marL="457200" indent="0" algn="l" defTabSz="914400" rtl="0" eaLnBrk="1" latinLnBrk="0" hangingPunct="1">
              <a:lnSpc>
                <a:spcPct val="90000"/>
              </a:lnSpc>
              <a:spcBef>
                <a:spcPts val="500"/>
              </a:spcBef>
              <a:buClr>
                <a:srgbClr val="2E7A40"/>
              </a:buClr>
              <a:buFont typeface="Arial" panose="020B0604020202020204" pitchFamily="34" charset="0"/>
              <a:buNone/>
              <a:defRPr kumimoji="1" lang="en-US"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kumimoji="1"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200" b="1" dirty="0"/>
              <a:t>①協会ＨＰ（</a:t>
            </a:r>
            <a:r>
              <a:rPr lang="en-US" altLang="ja-JP" sz="1200" b="1" dirty="0">
                <a:hlinkClick r:id="rId4"/>
              </a:rPr>
              <a:t>http://msr-1010.com/</a:t>
            </a:r>
            <a:r>
              <a:rPr lang="ja-JP" altLang="en-US" sz="1200" b="1" dirty="0"/>
              <a:t>）へアクセス</a:t>
            </a:r>
            <a:endParaRPr lang="en-US" altLang="ja-JP" sz="1200" b="1" dirty="0"/>
          </a:p>
          <a:p>
            <a:endParaRPr lang="en-US" altLang="ja-JP" sz="1200" b="1" dirty="0"/>
          </a:p>
          <a:p>
            <a:r>
              <a:rPr lang="ja-JP" altLang="en-US" sz="1200" b="1" dirty="0"/>
              <a:t>②入会案内をクリック</a:t>
            </a:r>
            <a:endParaRPr lang="en-US" altLang="ja-JP" sz="1200" b="1" dirty="0"/>
          </a:p>
          <a:p>
            <a:endParaRPr lang="en-US" altLang="ja-JP" sz="1200" b="1" dirty="0"/>
          </a:p>
          <a:p>
            <a:r>
              <a:rPr lang="ja-JP" altLang="en-US" sz="1200" b="1" dirty="0"/>
              <a:t>③入会登録をクリック　必要項目を記入</a:t>
            </a:r>
            <a:endParaRPr lang="en-US" altLang="ja-JP" sz="1200" b="1" dirty="0"/>
          </a:p>
          <a:p>
            <a:endParaRPr lang="en-US" altLang="ja-JP" sz="1200" b="1" dirty="0"/>
          </a:p>
          <a:p>
            <a:r>
              <a:rPr lang="ja-JP" altLang="en-US" sz="1200" b="1" dirty="0"/>
              <a:t>④協会より「仮登録メール」が届きます</a:t>
            </a:r>
            <a:endParaRPr lang="en-US" altLang="ja-JP" sz="1200" b="1" dirty="0"/>
          </a:p>
          <a:p>
            <a:endParaRPr lang="en-US" altLang="ja-JP" sz="1200" b="1" dirty="0"/>
          </a:p>
          <a:p>
            <a:r>
              <a:rPr lang="ja-JP" altLang="en-US" sz="1200" b="1" dirty="0"/>
              <a:t>⑤「仮登録メール」到着後、初月会費を指定口座へお振込み</a:t>
            </a:r>
            <a:endParaRPr lang="en-US" altLang="ja-JP" sz="1200" b="1" dirty="0"/>
          </a:p>
          <a:p>
            <a:r>
              <a:rPr lang="ja-JP" altLang="en-US" sz="1200" b="1" dirty="0"/>
              <a:t>＊仮登録メールに口座情報を記載いたします。</a:t>
            </a:r>
            <a:endParaRPr lang="en-US" altLang="ja-JP" sz="1200" b="1" dirty="0"/>
          </a:p>
          <a:p>
            <a:r>
              <a:rPr lang="ja-JP" altLang="en-US" sz="1200" b="1" dirty="0"/>
              <a:t>⑥「登録完了メール」到着後　会員登録が完了となります</a:t>
            </a:r>
            <a:endParaRPr lang="en-US" altLang="ja-JP" sz="1200" b="1" dirty="0"/>
          </a:p>
          <a:p>
            <a:r>
              <a:rPr lang="ja-JP" altLang="en-US" sz="1200" b="1" dirty="0"/>
              <a:t>＊登録完了メールに協会ＨＰのログインＩＤ　ＰＡＳＳが添付</a:t>
            </a:r>
            <a:endParaRPr lang="en-US" altLang="ja-JP" sz="1200" b="1" dirty="0"/>
          </a:p>
          <a:p>
            <a:endParaRPr lang="en-US" altLang="ja-JP" sz="1600" dirty="0"/>
          </a:p>
          <a:p>
            <a:r>
              <a:rPr lang="en-US" altLang="ja-JP" sz="1600" u="sng" dirty="0"/>
              <a:t>2020</a:t>
            </a:r>
            <a:r>
              <a:rPr lang="ja-JP" altLang="en-US" sz="1600" u="sng" dirty="0"/>
              <a:t>年</a:t>
            </a:r>
            <a:r>
              <a:rPr lang="en-US" altLang="ja-JP" sz="1600" u="sng" dirty="0"/>
              <a:t>2</a:t>
            </a:r>
            <a:r>
              <a:rPr lang="ja-JP" altLang="en-US" sz="1600" u="sng" dirty="0"/>
              <a:t>月末より新システムを運用開始にともない登録方法も変更となります</a:t>
            </a:r>
            <a:endParaRPr lang="en-US" altLang="ja-JP" sz="1600" u="sng" dirty="0"/>
          </a:p>
          <a:p>
            <a:endParaRPr lang="en-US" altLang="ja-JP" sz="1600" dirty="0"/>
          </a:p>
          <a:p>
            <a:endParaRPr lang="en-US" altLang="ja-JP" sz="1600" dirty="0"/>
          </a:p>
          <a:p>
            <a:endParaRPr lang="en-US" altLang="ja-JP" dirty="0"/>
          </a:p>
        </p:txBody>
      </p:sp>
      <p:pic>
        <p:nvPicPr>
          <p:cNvPr id="3" name="図 2">
            <a:extLst>
              <a:ext uri="{FF2B5EF4-FFF2-40B4-BE49-F238E27FC236}">
                <a16:creationId xmlns:a16="http://schemas.microsoft.com/office/drawing/2014/main" id="{C355B4EA-9BF9-45CC-B7BB-CE816434D7E2}"/>
              </a:ext>
            </a:extLst>
          </p:cNvPr>
          <p:cNvPicPr>
            <a:picLocks noChangeAspect="1"/>
          </p:cNvPicPr>
          <p:nvPr/>
        </p:nvPicPr>
        <p:blipFill>
          <a:blip r:embed="rId5"/>
          <a:stretch>
            <a:fillRect/>
          </a:stretch>
        </p:blipFill>
        <p:spPr>
          <a:xfrm>
            <a:off x="6137495" y="2425637"/>
            <a:ext cx="4521420" cy="2993651"/>
          </a:xfrm>
          <a:prstGeom prst="rect">
            <a:avLst/>
          </a:prstGeom>
        </p:spPr>
      </p:pic>
      <p:sp>
        <p:nvSpPr>
          <p:cNvPr id="5" name="Rectangle 1">
            <a:extLst>
              <a:ext uri="{FF2B5EF4-FFF2-40B4-BE49-F238E27FC236}">
                <a16:creationId xmlns:a16="http://schemas.microsoft.com/office/drawing/2014/main" id="{08C026B8-D477-40EE-833D-053190053266}"/>
              </a:ext>
            </a:extLst>
          </p:cNvPr>
          <p:cNvSpPr>
            <a:spLocks noChangeArrowheads="1"/>
          </p:cNvSpPr>
          <p:nvPr/>
        </p:nvSpPr>
        <p:spPr bwMode="auto">
          <a:xfrm>
            <a:off x="0" y="179864"/>
            <a:ext cx="22442" cy="9747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800" b="0" i="0" u="none" strike="noStrike" cap="none" normalizeH="0" baseline="0" dirty="0">
                <a:ln>
                  <a:noFill/>
                </a:ln>
                <a:solidFill>
                  <a:schemeClr val="tx1"/>
                </a:solidFill>
                <a:effectLst/>
              </a:rPr>
              <a:t> </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50557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xEl>
                                              <p:pRg st="0" end="0"/>
                                            </p:txEl>
                                          </p:spTgt>
                                        </p:tgtEl>
                                        <p:attrNameLst>
                                          <p:attrName>style.visibility</p:attrName>
                                        </p:attrNameLst>
                                      </p:cBhvr>
                                      <p:to>
                                        <p:strVal val="visible"/>
                                      </p:to>
                                    </p:set>
                                    <p:animEffect transition="in" filter="fade">
                                      <p:cBhvr>
                                        <p:cTn id="14" dur="1000"/>
                                        <p:tgtEl>
                                          <p:spTgt spid="17">
                                            <p:txEl>
                                              <p:pRg st="0" end="0"/>
                                            </p:txEl>
                                          </p:spTgt>
                                        </p:tgtEl>
                                      </p:cBhvr>
                                    </p:animEffect>
                                    <p:anim calcmode="lin" valueType="num">
                                      <p:cBhvr>
                                        <p:cTn id="15"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build="p"/>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プレースホルダー 11" title="地平線">
            <a:extLst>
              <a:ext uri="{FF2B5EF4-FFF2-40B4-BE49-F238E27FC236}">
                <a16:creationId xmlns:a16="http://schemas.microsoft.com/office/drawing/2014/main" id="{6B070BD8-8610-4F64-A93A-41F46C39ECA6}"/>
              </a:ext>
            </a:extLst>
          </p:cNvPr>
          <p:cNvPicPr>
            <a:picLocks noGrp="1" noChangeAspect="1"/>
          </p:cNvPicPr>
          <p:nvPr>
            <p:ph type="pic" sz="quarter" idx="13"/>
          </p:nvPr>
        </p:nvPicPr>
        <p:blipFill>
          <a:blip r:embed="rId3"/>
          <a:srcRect t="9408" b="9408"/>
          <a:stretch>
            <a:fillRect/>
          </a:stretch>
        </p:blipFill>
        <p:spPr/>
      </p:pic>
      <p:sp>
        <p:nvSpPr>
          <p:cNvPr id="11" name="タイトル 10">
            <a:extLst>
              <a:ext uri="{FF2B5EF4-FFF2-40B4-BE49-F238E27FC236}">
                <a16:creationId xmlns:a16="http://schemas.microsoft.com/office/drawing/2014/main" id="{69D4BCF2-C773-495F-A4D5-860FB6A2FA91}"/>
              </a:ext>
            </a:extLst>
          </p:cNvPr>
          <p:cNvSpPr>
            <a:spLocks noGrp="1"/>
          </p:cNvSpPr>
          <p:nvPr>
            <p:ph type="title"/>
          </p:nvPr>
        </p:nvSpPr>
        <p:spPr>
          <a:xfrm>
            <a:off x="359229" y="558802"/>
            <a:ext cx="2492459" cy="704310"/>
          </a:xfrm>
        </p:spPr>
        <p:txBody>
          <a:bodyPr rtlCol="0"/>
          <a:lstStyle/>
          <a:p>
            <a:pPr rtl="0"/>
            <a:r>
              <a:rPr lang="ja-JP" altLang="en-US" dirty="0">
                <a:solidFill>
                  <a:schemeClr val="tx1"/>
                </a:solidFill>
                <a:latin typeface="Meiryo UI" panose="020B0604030504040204" pitchFamily="50" charset="-128"/>
                <a:ea typeface="Meiryo UI" panose="020B0604030504040204" pitchFamily="50" charset="-128"/>
                <a:cs typeface="Calibri Light" panose="020F0302020204030204" pitchFamily="34" charset="0"/>
              </a:rPr>
              <a:t>取扱商材</a:t>
            </a:r>
          </a:p>
        </p:txBody>
      </p:sp>
    </p:spTree>
    <p:extLst>
      <p:ext uri="{BB962C8B-B14F-4D97-AF65-F5344CB8AC3E}">
        <p14:creationId xmlns:p14="http://schemas.microsoft.com/office/powerpoint/2010/main" val="2009224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3">
            <a:extLst>
              <a:ext uri="{FF2B5EF4-FFF2-40B4-BE49-F238E27FC236}">
                <a16:creationId xmlns:a16="http://schemas.microsoft.com/office/drawing/2014/main" id="{92896B42-4638-40D0-8887-7AB8D1D86B3D}"/>
              </a:ext>
            </a:extLst>
          </p:cNvPr>
          <p:cNvSpPr>
            <a:spLocks noGrp="1"/>
          </p:cNvSpPr>
          <p:nvPr>
            <p:ph type="title"/>
          </p:nvPr>
        </p:nvSpPr>
        <p:spPr>
          <a:xfrm>
            <a:off x="518678" y="116040"/>
            <a:ext cx="8333222" cy="1147969"/>
          </a:xfrm>
        </p:spPr>
        <p:txBody>
          <a:bodyPr rtlCol="0"/>
          <a:lstStyle/>
          <a:p>
            <a:pPr rtl="0"/>
            <a:r>
              <a:rPr lang="ja-JP" altLang="en-US" dirty="0">
                <a:latin typeface="Meiryo UI" panose="020B0604030504040204" pitchFamily="50" charset="-128"/>
                <a:ea typeface="Meiryo UI" panose="020B0604030504040204" pitchFamily="50" charset="-128"/>
              </a:rPr>
              <a:t>取扱商材</a:t>
            </a:r>
          </a:p>
        </p:txBody>
      </p:sp>
      <p:sp>
        <p:nvSpPr>
          <p:cNvPr id="17" name="テキスト プレースホルダー 18">
            <a:extLst>
              <a:ext uri="{FF2B5EF4-FFF2-40B4-BE49-F238E27FC236}">
                <a16:creationId xmlns:a16="http://schemas.microsoft.com/office/drawing/2014/main" id="{D7CE36F2-C321-46C5-AFD9-00917224D390}"/>
              </a:ext>
            </a:extLst>
          </p:cNvPr>
          <p:cNvSpPr>
            <a:spLocks noGrp="1"/>
          </p:cNvSpPr>
          <p:nvPr>
            <p:ph type="body" sz="quarter" idx="16"/>
          </p:nvPr>
        </p:nvSpPr>
        <p:spPr>
          <a:xfrm>
            <a:off x="528242" y="1152209"/>
            <a:ext cx="7368596" cy="608895"/>
          </a:xfrm>
        </p:spPr>
        <p:txBody>
          <a:bodyPr rtlCol="0"/>
          <a:lstStyle/>
          <a:p>
            <a:r>
              <a:rPr lang="en-US" altLang="ja-JP" dirty="0"/>
              <a:t>products handled</a:t>
            </a:r>
            <a:endParaRPr lang="en-US" altLang="ja-JP" dirty="0">
              <a:latin typeface="Meiryo UI" panose="020B0604030504040204" pitchFamily="50" charset="-128"/>
              <a:ea typeface="Meiryo UI" panose="020B0604030504040204" pitchFamily="50" charset="-128"/>
            </a:endParaRPr>
          </a:p>
        </p:txBody>
      </p:sp>
      <p:sp>
        <p:nvSpPr>
          <p:cNvPr id="33" name="テキスト プレースホルダー 32">
            <a:extLst>
              <a:ext uri="{FF2B5EF4-FFF2-40B4-BE49-F238E27FC236}">
                <a16:creationId xmlns:a16="http://schemas.microsoft.com/office/drawing/2014/main" id="{7CFD0302-279C-8A48-9E27-AD5B08D6501E}"/>
              </a:ext>
            </a:extLst>
          </p:cNvPr>
          <p:cNvSpPr>
            <a:spLocks noGrp="1"/>
          </p:cNvSpPr>
          <p:nvPr>
            <p:ph type="body" sz="quarter" idx="19"/>
          </p:nvPr>
        </p:nvSpPr>
        <p:spPr>
          <a:xfrm>
            <a:off x="960377" y="1651435"/>
            <a:ext cx="8981786" cy="4873351"/>
          </a:xfrm>
        </p:spPr>
        <p:txBody>
          <a:bodyPr rtlCol="0"/>
          <a:lstStyle/>
          <a:p>
            <a:pPr rtl="0">
              <a:buClr>
                <a:schemeClr val="accent2"/>
              </a:buClr>
            </a:pPr>
            <a:r>
              <a:rPr lang="ja-JP" altLang="en-US" sz="3600" b="1" dirty="0">
                <a:latin typeface="Meiryo UI" panose="020B0604030504040204" pitchFamily="50" charset="-128"/>
                <a:ea typeface="Meiryo UI" panose="020B0604030504040204" pitchFamily="50" charset="-128"/>
              </a:rPr>
              <a:t>無料商材</a:t>
            </a:r>
            <a:r>
              <a:rPr lang="en-US" altLang="ja-JP" dirty="0">
                <a:latin typeface="Meiryo UI" panose="020B0604030504040204" pitchFamily="50" charset="-128"/>
                <a:ea typeface="Meiryo UI" panose="020B0604030504040204" pitchFamily="50" charset="-128"/>
              </a:rPr>
              <a:t> </a:t>
            </a:r>
          </a:p>
          <a:p>
            <a:pPr rtl="0">
              <a:buClr>
                <a:schemeClr val="accent2"/>
              </a:buClr>
            </a:pPr>
            <a:r>
              <a:rPr lang="ja-JP" altLang="en-US" sz="1600" b="1" u="sng" dirty="0">
                <a:solidFill>
                  <a:srgbClr val="FF0000"/>
                </a:solidFill>
              </a:rPr>
              <a:t>ユーザーのサービス利用料は実質</a:t>
            </a:r>
            <a:r>
              <a:rPr lang="en-US" altLang="ja-JP" sz="1600" b="1" u="sng" dirty="0">
                <a:solidFill>
                  <a:srgbClr val="FF0000"/>
                </a:solidFill>
              </a:rPr>
              <a:t>0</a:t>
            </a:r>
            <a:r>
              <a:rPr lang="ja-JP" altLang="en-US" sz="1600" b="1" u="sng" dirty="0">
                <a:solidFill>
                  <a:srgbClr val="FF0000"/>
                </a:solidFill>
              </a:rPr>
              <a:t>円であり、ユーザーを紹介した会員へも手数料が支払われる商材</a:t>
            </a:r>
            <a:endParaRPr lang="en-US" altLang="ja-JP" sz="1600" b="1" u="sng" dirty="0">
              <a:solidFill>
                <a:srgbClr val="FF0000"/>
              </a:solidFill>
            </a:endParaRPr>
          </a:p>
          <a:p>
            <a:pPr rtl="0">
              <a:buClr>
                <a:schemeClr val="accent2"/>
              </a:buClr>
            </a:pPr>
            <a:r>
              <a:rPr lang="ja-JP" altLang="en-US" b="1" dirty="0">
                <a:latin typeface="Meiryo UI" panose="020B0604030504040204" pitchFamily="50" charset="-128"/>
                <a:ea typeface="Meiryo UI" panose="020B0604030504040204" pitchFamily="50" charset="-128"/>
              </a:rPr>
              <a:t>・インターネットサービス</a:t>
            </a:r>
            <a:r>
              <a:rPr lang="en-US" altLang="ja-JP" b="1" dirty="0">
                <a:latin typeface="Meiryo UI" panose="020B0604030504040204" pitchFamily="50" charset="-128"/>
                <a:ea typeface="Meiryo UI" panose="020B0604030504040204" pitchFamily="50" charset="-128"/>
              </a:rPr>
              <a:t> </a:t>
            </a:r>
          </a:p>
          <a:p>
            <a:pPr>
              <a:buClr>
                <a:schemeClr val="accent2"/>
              </a:buClr>
            </a:pPr>
            <a:r>
              <a:rPr lang="ja-JP" altLang="en-US" sz="1600" dirty="0">
                <a:latin typeface="Meiryo UI" panose="020B0604030504040204" pitchFamily="50" charset="-128"/>
                <a:ea typeface="Meiryo UI" panose="020B0604030504040204" pitchFamily="50" charset="-128"/>
              </a:rPr>
              <a:t>最大</a:t>
            </a:r>
            <a:r>
              <a:rPr lang="en-US" altLang="ja-JP" sz="1600" dirty="0"/>
              <a:t>24</a:t>
            </a:r>
            <a:r>
              <a:rPr lang="ja-JP" altLang="en-US" sz="1600" dirty="0"/>
              <a:t>ヶ月光回線、置き方Ｗｉ－Ｆｉを実質</a:t>
            </a:r>
            <a:r>
              <a:rPr lang="en-US" altLang="ja-JP" sz="1600" dirty="0"/>
              <a:t>0</a:t>
            </a:r>
            <a:r>
              <a:rPr lang="ja-JP" altLang="en-US" sz="1600" dirty="0"/>
              <a:t>円で利用可能　　　　　　　　　　　　　　</a:t>
            </a:r>
            <a:endParaRPr lang="en-US" altLang="ja-JP" sz="1600" dirty="0">
              <a:latin typeface="Meiryo UI" panose="020B0604030504040204" pitchFamily="50" charset="-128"/>
              <a:ea typeface="Meiryo UI" panose="020B0604030504040204" pitchFamily="50" charset="-128"/>
            </a:endParaRPr>
          </a:p>
          <a:p>
            <a:pPr>
              <a:buClr>
                <a:schemeClr val="accent2"/>
              </a:buClr>
            </a:pPr>
            <a:r>
              <a:rPr lang="ja-JP" altLang="en-US" b="1" dirty="0"/>
              <a:t>・ウォーターサーバー</a:t>
            </a:r>
            <a:endParaRPr lang="en-US" altLang="ja-JP" b="1" dirty="0"/>
          </a:p>
          <a:p>
            <a:pPr>
              <a:buClr>
                <a:schemeClr val="accent2"/>
              </a:buClr>
            </a:pPr>
            <a:r>
              <a:rPr lang="ja-JP" altLang="en-US" sz="1600" dirty="0">
                <a:latin typeface="Meiryo UI" panose="020B0604030504040204" pitchFamily="50" charset="-128"/>
                <a:ea typeface="Meiryo UI" panose="020B0604030504040204" pitchFamily="50" charset="-128"/>
              </a:rPr>
              <a:t>最大</a:t>
            </a:r>
            <a:r>
              <a:rPr lang="en-US" altLang="ja-JP" sz="1600" dirty="0">
                <a:latin typeface="Meiryo UI" panose="020B0604030504040204" pitchFamily="50" charset="-128"/>
                <a:ea typeface="Meiryo UI" panose="020B0604030504040204" pitchFamily="50" charset="-128"/>
              </a:rPr>
              <a:t>24</a:t>
            </a:r>
            <a:r>
              <a:rPr lang="ja-JP" altLang="en-US" sz="1600" dirty="0"/>
              <a:t>ヶ月間ウォーターサーバーを実質</a:t>
            </a:r>
            <a:r>
              <a:rPr lang="en-US" altLang="ja-JP" sz="1600" dirty="0">
                <a:latin typeface="Meiryo UI" panose="020B0604030504040204" pitchFamily="50" charset="-128"/>
                <a:ea typeface="Meiryo UI" panose="020B0604030504040204" pitchFamily="50" charset="-128"/>
              </a:rPr>
              <a:t>0</a:t>
            </a:r>
            <a:r>
              <a:rPr lang="ja-JP" altLang="en-US" sz="1600" dirty="0">
                <a:latin typeface="Meiryo UI" panose="020B0604030504040204" pitchFamily="50" charset="-128"/>
                <a:ea typeface="Meiryo UI" panose="020B0604030504040204" pitchFamily="50" charset="-128"/>
              </a:rPr>
              <a:t>円で利用可能</a:t>
            </a:r>
            <a:endParaRPr lang="en-US" altLang="ja-JP" sz="1600" dirty="0">
              <a:latin typeface="Meiryo UI" panose="020B0604030504040204" pitchFamily="50" charset="-128"/>
              <a:ea typeface="Meiryo UI" panose="020B0604030504040204" pitchFamily="50" charset="-128"/>
            </a:endParaRPr>
          </a:p>
          <a:p>
            <a:pPr rtl="0">
              <a:buClr>
                <a:schemeClr val="accent2"/>
              </a:buClr>
            </a:pPr>
            <a:r>
              <a:rPr lang="ja-JP" altLang="en-US" b="1" dirty="0">
                <a:latin typeface="Meiryo UI" panose="020B0604030504040204" pitchFamily="50" charset="-128"/>
                <a:ea typeface="Meiryo UI" panose="020B0604030504040204" pitchFamily="50" charset="-128"/>
              </a:rPr>
              <a:t>・実質無料カーローン</a:t>
            </a:r>
            <a:endParaRPr lang="en-US" altLang="ja-JP" b="1" dirty="0">
              <a:latin typeface="Meiryo UI" panose="020B0604030504040204" pitchFamily="50" charset="-128"/>
              <a:ea typeface="Meiryo UI" panose="020B0604030504040204" pitchFamily="50" charset="-128"/>
            </a:endParaRPr>
          </a:p>
          <a:p>
            <a:pPr rtl="0">
              <a:buClr>
                <a:schemeClr val="accent2"/>
              </a:buClr>
            </a:pPr>
            <a:r>
              <a:rPr lang="ja-JP" altLang="en-US" sz="1600" dirty="0"/>
              <a:t>自動車を実質</a:t>
            </a:r>
            <a:r>
              <a:rPr lang="en-US" altLang="ja-JP" sz="1600" dirty="0"/>
              <a:t>0</a:t>
            </a:r>
            <a:r>
              <a:rPr lang="ja-JP" altLang="en-US" sz="1600" dirty="0"/>
              <a:t>円で購入可能　</a:t>
            </a:r>
            <a:r>
              <a:rPr lang="ja-JP" altLang="en-US" sz="1200" dirty="0"/>
              <a:t>＊購入者への審査があります</a:t>
            </a:r>
            <a:endParaRPr lang="en-US" altLang="ja-JP" sz="1200" dirty="0"/>
          </a:p>
          <a:p>
            <a:pPr>
              <a:buClr>
                <a:schemeClr val="accent2"/>
              </a:buClr>
            </a:pPr>
            <a:r>
              <a:rPr lang="ja-JP" altLang="en-US" b="1" dirty="0"/>
              <a:t>・ＦＸソフト無償利用可能</a:t>
            </a:r>
            <a:endParaRPr lang="en-US" altLang="ja-JP" b="1" dirty="0"/>
          </a:p>
          <a:p>
            <a:pPr>
              <a:buClr>
                <a:schemeClr val="accent2"/>
              </a:buClr>
            </a:pPr>
            <a:r>
              <a:rPr lang="ja-JP" altLang="en-US" sz="1600" dirty="0"/>
              <a:t>通常販売価格</a:t>
            </a:r>
            <a:r>
              <a:rPr lang="en-US" altLang="ja-JP" sz="1600" dirty="0"/>
              <a:t>30</a:t>
            </a:r>
            <a:r>
              <a:rPr lang="ja-JP" altLang="en-US" sz="1600" dirty="0"/>
              <a:t>万円のＦＸソフトを会員は</a:t>
            </a:r>
            <a:r>
              <a:rPr lang="en-US" altLang="ja-JP" sz="1600" dirty="0"/>
              <a:t>0</a:t>
            </a:r>
            <a:r>
              <a:rPr lang="ja-JP" altLang="en-US" sz="1600" dirty="0"/>
              <a:t>円で利用可能　</a:t>
            </a:r>
            <a:endParaRPr lang="en-US" altLang="ja-JP" sz="1600" dirty="0"/>
          </a:p>
          <a:p>
            <a:pPr rtl="0">
              <a:buClr>
                <a:schemeClr val="accent2"/>
              </a:buClr>
            </a:pPr>
            <a:r>
              <a:rPr lang="ja-JP" altLang="en-US" sz="1200" dirty="0"/>
              <a:t>　　　　　　　　　　　　　　　　　　　　　　　　　　　　　　　　　　　　　　　　　　　　　　　　　　　</a:t>
            </a:r>
            <a:r>
              <a:rPr lang="en-US" altLang="ja-JP" sz="2800" dirty="0"/>
              <a:t>etc...</a:t>
            </a:r>
          </a:p>
          <a:p>
            <a:pPr rtl="0">
              <a:buClr>
                <a:schemeClr val="accent2"/>
              </a:buClr>
            </a:pPr>
            <a:endParaRPr lang="en-US" altLang="ja-JP" sz="1200" dirty="0">
              <a:latin typeface="Meiryo UI" panose="020B0604030504040204" pitchFamily="50" charset="-128"/>
              <a:ea typeface="Meiryo UI" panose="020B0604030504040204" pitchFamily="50" charset="-128"/>
            </a:endParaRPr>
          </a:p>
          <a:p>
            <a:pPr rtl="0">
              <a:buClr>
                <a:schemeClr val="accent2"/>
              </a:buClr>
            </a:pPr>
            <a:endParaRPr lang="en-US" altLang="ja-JP" dirty="0"/>
          </a:p>
          <a:p>
            <a:pPr rtl="0">
              <a:buClr>
                <a:schemeClr val="accent2"/>
              </a:buClr>
            </a:pPr>
            <a:r>
              <a:rPr lang="ja-JP" altLang="en-US" dirty="0"/>
              <a:t>　</a:t>
            </a:r>
            <a:endParaRPr lang="en-US" altLang="ja-JP" dirty="0"/>
          </a:p>
          <a:p>
            <a:pPr rtl="0">
              <a:buClr>
                <a:schemeClr val="accent2"/>
              </a:buClr>
            </a:pP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a:p>
            <a:pPr rtl="0">
              <a:buClr>
                <a:schemeClr val="accent2"/>
              </a:buClr>
            </a:pPr>
            <a:r>
              <a:rPr lang="en-US" altLang="ja-JP" dirty="0">
                <a:latin typeface="Meiryo UI" panose="020B0604030504040204" pitchFamily="50" charset="-128"/>
                <a:ea typeface="Meiryo UI" panose="020B0604030504040204" pitchFamily="50" charset="-128"/>
              </a:rPr>
              <a:t> </a:t>
            </a:r>
          </a:p>
        </p:txBody>
      </p:sp>
      <p:sp>
        <p:nvSpPr>
          <p:cNvPr id="4" name="スライド番号プレースホルダー 3">
            <a:extLst>
              <a:ext uri="{FF2B5EF4-FFF2-40B4-BE49-F238E27FC236}">
                <a16:creationId xmlns:a16="http://schemas.microsoft.com/office/drawing/2014/main" id="{B2228214-87DB-4B3A-BD81-9A709A69BAAC}"/>
              </a:ext>
            </a:extLst>
          </p:cNvPr>
          <p:cNvSpPr>
            <a:spLocks noGrp="1"/>
          </p:cNvSpPr>
          <p:nvPr>
            <p:ph type="sldNum" sz="quarter" idx="18"/>
          </p:nvPr>
        </p:nvSpPr>
        <p:spPr/>
        <p:txBody>
          <a:bodyPr rtlCol="0"/>
          <a:lstStyle/>
          <a:p>
            <a:pPr rtl="0"/>
            <a:fld id="{8699F50C-BE38-4BD0-BA84-9B090E1F2B9B}" type="slidenum">
              <a:rPr lang="en-US" altLang="ja-JP" smtClean="0">
                <a:latin typeface="Meiryo UI" panose="020B0604030504040204" pitchFamily="50" charset="-128"/>
                <a:ea typeface="Meiryo UI" panose="020B0604030504040204" pitchFamily="50" charset="-128"/>
              </a:rPr>
              <a:pPr rtl="0"/>
              <a:t>9</a:t>
            </a:fld>
            <a:endParaRPr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DC53AC2-9B31-44E7-B455-1433B15E433D}"/>
              </a:ext>
            </a:extLst>
          </p:cNvPr>
          <p:cNvPicPr>
            <a:picLocks noChangeAspect="1"/>
          </p:cNvPicPr>
          <p:nvPr/>
        </p:nvPicPr>
        <p:blipFill>
          <a:blip r:embed="rId3"/>
          <a:stretch>
            <a:fillRect/>
          </a:stretch>
        </p:blipFill>
        <p:spPr>
          <a:xfrm>
            <a:off x="11451773" y="125416"/>
            <a:ext cx="740227" cy="742379"/>
          </a:xfrm>
          <a:prstGeom prst="rect">
            <a:avLst/>
          </a:prstGeom>
        </p:spPr>
      </p:pic>
    </p:spTree>
    <p:extLst>
      <p:ext uri="{BB962C8B-B14F-4D97-AF65-F5344CB8AC3E}">
        <p14:creationId xmlns:p14="http://schemas.microsoft.com/office/powerpoint/2010/main" val="310042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3">
                                            <p:txEl>
                                              <p:pRg st="0" end="0"/>
                                            </p:txEl>
                                          </p:spTgt>
                                        </p:tgtEl>
                                        <p:attrNameLst>
                                          <p:attrName>style.visibility</p:attrName>
                                        </p:attrNameLst>
                                      </p:cBhvr>
                                      <p:to>
                                        <p:strVal val="visible"/>
                                      </p:to>
                                    </p:set>
                                    <p:animEffect transition="in" filter="randombar(horizontal)">
                                      <p:cBhvr>
                                        <p:cTn id="17" dur="500"/>
                                        <p:tgtEl>
                                          <p:spTgt spid="3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3">
                                            <p:txEl>
                                              <p:pRg st="1" end="1"/>
                                            </p:txEl>
                                          </p:spTgt>
                                        </p:tgtEl>
                                        <p:attrNameLst>
                                          <p:attrName>style.visibility</p:attrName>
                                        </p:attrNameLst>
                                      </p:cBhvr>
                                      <p:to>
                                        <p:strVal val="visible"/>
                                      </p:to>
                                    </p:set>
                                    <p:animEffect transition="in" filter="randombar(horizontal)">
                                      <p:cBhvr>
                                        <p:cTn id="22" dur="500"/>
                                        <p:tgtEl>
                                          <p:spTgt spid="3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3">
                                            <p:txEl>
                                              <p:pRg st="2" end="2"/>
                                            </p:txEl>
                                          </p:spTgt>
                                        </p:tgtEl>
                                        <p:attrNameLst>
                                          <p:attrName>style.visibility</p:attrName>
                                        </p:attrNameLst>
                                      </p:cBhvr>
                                      <p:to>
                                        <p:strVal val="visible"/>
                                      </p:to>
                                    </p:set>
                                    <p:animEffect transition="in" filter="randombar(horizontal)">
                                      <p:cBhvr>
                                        <p:cTn id="27" dur="500"/>
                                        <p:tgtEl>
                                          <p:spTgt spid="3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3">
                                            <p:txEl>
                                              <p:pRg st="3" end="3"/>
                                            </p:txEl>
                                          </p:spTgt>
                                        </p:tgtEl>
                                        <p:attrNameLst>
                                          <p:attrName>style.visibility</p:attrName>
                                        </p:attrNameLst>
                                      </p:cBhvr>
                                      <p:to>
                                        <p:strVal val="visible"/>
                                      </p:to>
                                    </p:set>
                                    <p:animEffect transition="in" filter="randombar(horizontal)">
                                      <p:cBhvr>
                                        <p:cTn id="32" dur="500"/>
                                        <p:tgtEl>
                                          <p:spTgt spid="3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3">
                                            <p:txEl>
                                              <p:pRg st="4" end="4"/>
                                            </p:txEl>
                                          </p:spTgt>
                                        </p:tgtEl>
                                        <p:attrNameLst>
                                          <p:attrName>style.visibility</p:attrName>
                                        </p:attrNameLst>
                                      </p:cBhvr>
                                      <p:to>
                                        <p:strVal val="visible"/>
                                      </p:to>
                                    </p:set>
                                    <p:animEffect transition="in" filter="randombar(horizontal)">
                                      <p:cBhvr>
                                        <p:cTn id="37" dur="500"/>
                                        <p:tgtEl>
                                          <p:spTgt spid="3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3">
                                            <p:txEl>
                                              <p:pRg st="5" end="5"/>
                                            </p:txEl>
                                          </p:spTgt>
                                        </p:tgtEl>
                                        <p:attrNameLst>
                                          <p:attrName>style.visibility</p:attrName>
                                        </p:attrNameLst>
                                      </p:cBhvr>
                                      <p:to>
                                        <p:strVal val="visible"/>
                                      </p:to>
                                    </p:set>
                                    <p:animEffect transition="in" filter="randombar(horizontal)">
                                      <p:cBhvr>
                                        <p:cTn id="42" dur="500"/>
                                        <p:tgtEl>
                                          <p:spTgt spid="3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33">
                                            <p:txEl>
                                              <p:pRg st="6" end="6"/>
                                            </p:txEl>
                                          </p:spTgt>
                                        </p:tgtEl>
                                        <p:attrNameLst>
                                          <p:attrName>style.visibility</p:attrName>
                                        </p:attrNameLst>
                                      </p:cBhvr>
                                      <p:to>
                                        <p:strVal val="visible"/>
                                      </p:to>
                                    </p:set>
                                    <p:animEffect transition="in" filter="randombar(horizontal)">
                                      <p:cBhvr>
                                        <p:cTn id="47" dur="500"/>
                                        <p:tgtEl>
                                          <p:spTgt spid="3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33">
                                            <p:txEl>
                                              <p:pRg st="7" end="7"/>
                                            </p:txEl>
                                          </p:spTgt>
                                        </p:tgtEl>
                                        <p:attrNameLst>
                                          <p:attrName>style.visibility</p:attrName>
                                        </p:attrNameLst>
                                      </p:cBhvr>
                                      <p:to>
                                        <p:strVal val="visible"/>
                                      </p:to>
                                    </p:set>
                                    <p:animEffect transition="in" filter="randombar(horizontal)">
                                      <p:cBhvr>
                                        <p:cTn id="52" dur="500"/>
                                        <p:tgtEl>
                                          <p:spTgt spid="33">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33">
                                            <p:txEl>
                                              <p:pRg st="8" end="8"/>
                                            </p:txEl>
                                          </p:spTgt>
                                        </p:tgtEl>
                                        <p:attrNameLst>
                                          <p:attrName>style.visibility</p:attrName>
                                        </p:attrNameLst>
                                      </p:cBhvr>
                                      <p:to>
                                        <p:strVal val="visible"/>
                                      </p:to>
                                    </p:set>
                                    <p:animEffect transition="in" filter="randombar(horizontal)">
                                      <p:cBhvr>
                                        <p:cTn id="57" dur="500"/>
                                        <p:tgtEl>
                                          <p:spTgt spid="33">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33">
                                            <p:txEl>
                                              <p:pRg st="9" end="9"/>
                                            </p:txEl>
                                          </p:spTgt>
                                        </p:tgtEl>
                                        <p:attrNameLst>
                                          <p:attrName>style.visibility</p:attrName>
                                        </p:attrNameLst>
                                      </p:cBhvr>
                                      <p:to>
                                        <p:strVal val="visible"/>
                                      </p:to>
                                    </p:set>
                                    <p:animEffect transition="in" filter="randombar(horizontal)">
                                      <p:cBhvr>
                                        <p:cTn id="62" dur="500"/>
                                        <p:tgtEl>
                                          <p:spTgt spid="33">
                                            <p:txEl>
                                              <p:pRg st="9" end="9"/>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33">
                                            <p:txEl>
                                              <p:pRg st="10" end="10"/>
                                            </p:txEl>
                                          </p:spTgt>
                                        </p:tgtEl>
                                        <p:attrNameLst>
                                          <p:attrName>style.visibility</p:attrName>
                                        </p:attrNameLst>
                                      </p:cBhvr>
                                      <p:to>
                                        <p:strVal val="visible"/>
                                      </p:to>
                                    </p:set>
                                    <p:animEffect transition="in" filter="randombar(horizontal)">
                                      <p:cBhvr>
                                        <p:cTn id="67" dur="500"/>
                                        <p:tgtEl>
                                          <p:spTgt spid="33">
                                            <p:txEl>
                                              <p:pRg st="10" end="1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33">
                                            <p:txEl>
                                              <p:pRg st="13" end="13"/>
                                            </p:txEl>
                                          </p:spTgt>
                                        </p:tgtEl>
                                        <p:attrNameLst>
                                          <p:attrName>style.visibility</p:attrName>
                                        </p:attrNameLst>
                                      </p:cBhvr>
                                      <p:to>
                                        <p:strVal val="visible"/>
                                      </p:to>
                                    </p:set>
                                    <p:animEffect transition="in" filter="randombar(horizontal)">
                                      <p:cBhvr>
                                        <p:cTn id="72" dur="500"/>
                                        <p:tgtEl>
                                          <p:spTgt spid="3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grpId="0" nodeType="clickEffect">
                                  <p:stCondLst>
                                    <p:cond delay="0"/>
                                  </p:stCondLst>
                                  <p:childTnLst>
                                    <p:set>
                                      <p:cBhvr>
                                        <p:cTn id="76" dur="1" fill="hold">
                                          <p:stCondLst>
                                            <p:cond delay="0"/>
                                          </p:stCondLst>
                                        </p:cTn>
                                        <p:tgtEl>
                                          <p:spTgt spid="33">
                                            <p:txEl>
                                              <p:pRg st="14" end="14"/>
                                            </p:txEl>
                                          </p:spTgt>
                                        </p:tgtEl>
                                        <p:attrNameLst>
                                          <p:attrName>style.visibility</p:attrName>
                                        </p:attrNameLst>
                                      </p:cBhvr>
                                      <p:to>
                                        <p:strVal val="visible"/>
                                      </p:to>
                                    </p:set>
                                    <p:animEffect transition="in" filter="randombar(horizontal)">
                                      <p:cBhvr>
                                        <p:cTn id="77" dur="500"/>
                                        <p:tgtEl>
                                          <p:spTgt spid="33">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ntr" presetSubtype="10" fill="hold" grpId="0" nodeType="clickEffect">
                                  <p:stCondLst>
                                    <p:cond delay="0"/>
                                  </p:stCondLst>
                                  <p:childTnLst>
                                    <p:set>
                                      <p:cBhvr>
                                        <p:cTn id="81" dur="1" fill="hold">
                                          <p:stCondLst>
                                            <p:cond delay="0"/>
                                          </p:stCondLst>
                                        </p:cTn>
                                        <p:tgtEl>
                                          <p:spTgt spid="33">
                                            <p:txEl>
                                              <p:pRg st="15" end="15"/>
                                            </p:txEl>
                                          </p:spTgt>
                                        </p:tgtEl>
                                        <p:attrNameLst>
                                          <p:attrName>style.visibility</p:attrName>
                                        </p:attrNameLst>
                                      </p:cBhvr>
                                      <p:to>
                                        <p:strVal val="visible"/>
                                      </p:to>
                                    </p:set>
                                    <p:animEffect transition="in" filter="randombar(horizontal)">
                                      <p:cBhvr>
                                        <p:cTn id="82" dur="500"/>
                                        <p:tgtEl>
                                          <p:spTgt spid="3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build="p"/>
      <p:bldP spid="33" grpId="0" build="p"/>
    </p:bldLst>
  </p:timing>
</p:sld>
</file>

<file path=ppt/theme/theme1.xml><?xml version="1.0" encoding="utf-8"?>
<a:theme xmlns:a="http://schemas.openxmlformats.org/drawingml/2006/main" name="Office テーマ">
  <a:themeElements>
    <a:clrScheme name="Custom 14">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30740467_TF00951641.potx" id="{8EE9478B-E47B-4722-8D7B-7EE75A4B84BE}" vid="{FF661F96-245C-4707-A7FC-6A974B94F303}"/>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4D15D6-87BC-477C-8E91-9F90829C2FC8}">
  <ds:schemaRefs>
    <ds:schemaRef ds:uri="http://schemas.microsoft.com/office/2006/documentManagement/types"/>
    <ds:schemaRef ds:uri="http://purl.org/dc/terms/"/>
    <ds:schemaRef ds:uri="http://schemas.microsoft.com/sharepoint/v3"/>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 ds:uri="http://purl.org/dc/dcmitype/"/>
    <ds:schemaRef ds:uri="fb0879af-3eba-417a-a55a-ffe6dcd6ca77"/>
    <ds:schemaRef ds:uri="6dc4bcd6-49db-4c07-9060-8acfc67cef9f"/>
    <ds:schemaRef ds:uri="http://purl.org/dc/elements/1.1/"/>
  </ds:schemaRefs>
</ds:datastoreItem>
</file>

<file path=customXml/itemProps2.xml><?xml version="1.0" encoding="utf-8"?>
<ds:datastoreItem xmlns:ds="http://schemas.openxmlformats.org/officeDocument/2006/customXml" ds:itemID="{F79AA90D-A39D-4F83-B1BD-92099B1CAD0D}">
  <ds:schemaRefs>
    <ds:schemaRef ds:uri="http://schemas.microsoft.com/sharepoint/v3/contenttype/forms"/>
  </ds:schemaRefs>
</ds:datastoreItem>
</file>

<file path=customXml/itemProps3.xml><?xml version="1.0" encoding="utf-8"?>
<ds:datastoreItem xmlns:ds="http://schemas.openxmlformats.org/officeDocument/2006/customXml" ds:itemID="{D19A80A7-0DD1-4CF4-ABD5-362A6549C5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tf00951641</Template>
  <TotalTime>0</TotalTime>
  <Words>3067</Words>
  <Application>Microsoft Office PowerPoint</Application>
  <PresentationFormat>ワイド画面</PresentationFormat>
  <Paragraphs>533</Paragraphs>
  <Slides>29</Slides>
  <Notes>28</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29</vt:i4>
      </vt:variant>
    </vt:vector>
  </HeadingPairs>
  <TitlesOfParts>
    <vt:vector size="33" baseType="lpstr">
      <vt:lpstr>Meiryo UI</vt:lpstr>
      <vt:lpstr>Arial</vt:lpstr>
      <vt:lpstr>Calibri</vt:lpstr>
      <vt:lpstr>Office テーマ</vt:lpstr>
      <vt:lpstr>入会のご案内</vt:lpstr>
      <vt:lpstr>協会情報</vt:lpstr>
      <vt:lpstr>クローズド・マーケット</vt:lpstr>
      <vt:lpstr>入会のメリット</vt:lpstr>
      <vt:lpstr>入会案内</vt:lpstr>
      <vt:lpstr>入会金</vt:lpstr>
      <vt:lpstr>登録方法</vt:lpstr>
      <vt:lpstr>取扱商材</vt:lpstr>
      <vt:lpstr>取扱商材</vt:lpstr>
      <vt:lpstr>ユーザーメリット</vt:lpstr>
      <vt:lpstr>販売手数料</vt:lpstr>
      <vt:lpstr>商品の取次方法について</vt:lpstr>
      <vt:lpstr>権利収入</vt:lpstr>
      <vt:lpstr>権利収入</vt:lpstr>
      <vt:lpstr>還付金制度①</vt:lpstr>
      <vt:lpstr>還付金制度②</vt:lpstr>
      <vt:lpstr>還付金制度③</vt:lpstr>
      <vt:lpstr>会員紹介料①</vt:lpstr>
      <vt:lpstr>会員紹介料②</vt:lpstr>
      <vt:lpstr>達成金①</vt:lpstr>
      <vt:lpstr>達成金②</vt:lpstr>
      <vt:lpstr>直紹介ボーナス①</vt:lpstr>
      <vt:lpstr>直紹介ボーナス②</vt:lpstr>
      <vt:lpstr>支払条件</vt:lpstr>
      <vt:lpstr>福利厚生</vt:lpstr>
      <vt:lpstr>商材紹介制度①</vt:lpstr>
      <vt:lpstr>商材紹介制度②</vt:lpstr>
      <vt:lpstr>商材紹介制度③</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2020-01-13T04:59:35Z</dcterms:created>
  <dcterms:modified xsi:type="dcterms:W3CDTF">2020-01-21T11:59:22Z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