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372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827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95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648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729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158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621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61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868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441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4021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1E6B3-BB96-4BE1-8DB9-607C98922F4C}" type="datetimeFigureOut">
              <a:rPr kumimoji="1" lang="ja-JP" altLang="en-US" smtClean="0"/>
              <a:t>2019/12/28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68718-A2B2-4AB6-82EA-02B50EAE1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926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206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サッポログループマネジメント株式会社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和田　満寛</dc:creator>
  <cp:lastModifiedBy>和田　満寛</cp:lastModifiedBy>
  <cp:revision>1</cp:revision>
  <dcterms:created xsi:type="dcterms:W3CDTF">2019-12-28T03:08:35Z</dcterms:created>
  <dcterms:modified xsi:type="dcterms:W3CDTF">2019-12-28T03:08:57Z</dcterms:modified>
</cp:coreProperties>
</file>