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0693400" cy="15122525"/>
  <p:notesSz cx="6735763" cy="9866313"/>
  <p:defaultTextStyle>
    <a:defPPr>
      <a:defRPr lang="ja-JP"/>
    </a:defPPr>
    <a:lvl1pPr algn="ctr" rtl="0" fontAlgn="base">
      <a:spcBef>
        <a:spcPct val="0"/>
      </a:spcBef>
      <a:spcAft>
        <a:spcPct val="0"/>
      </a:spcAft>
      <a:defRPr kumimoji="1" sz="2900" kern="1200">
        <a:solidFill>
          <a:schemeClr val="tx1"/>
        </a:solidFill>
        <a:latin typeface="Arial" charset="0"/>
        <a:ea typeface="ＭＳ Ｐゴシック" pitchFamily="50" charset="-128"/>
        <a:cs typeface="+mn-cs"/>
      </a:defRPr>
    </a:lvl1pPr>
    <a:lvl2pPr marL="457200" algn="ctr" rtl="0" fontAlgn="base">
      <a:spcBef>
        <a:spcPct val="0"/>
      </a:spcBef>
      <a:spcAft>
        <a:spcPct val="0"/>
      </a:spcAft>
      <a:defRPr kumimoji="1" sz="2900" kern="1200">
        <a:solidFill>
          <a:schemeClr val="tx1"/>
        </a:solidFill>
        <a:latin typeface="Arial" charset="0"/>
        <a:ea typeface="ＭＳ Ｐゴシック" pitchFamily="50" charset="-128"/>
        <a:cs typeface="+mn-cs"/>
      </a:defRPr>
    </a:lvl2pPr>
    <a:lvl3pPr marL="914400" algn="ctr" rtl="0" fontAlgn="base">
      <a:spcBef>
        <a:spcPct val="0"/>
      </a:spcBef>
      <a:spcAft>
        <a:spcPct val="0"/>
      </a:spcAft>
      <a:defRPr kumimoji="1" sz="2900" kern="1200">
        <a:solidFill>
          <a:schemeClr val="tx1"/>
        </a:solidFill>
        <a:latin typeface="Arial" charset="0"/>
        <a:ea typeface="ＭＳ Ｐゴシック" pitchFamily="50" charset="-128"/>
        <a:cs typeface="+mn-cs"/>
      </a:defRPr>
    </a:lvl3pPr>
    <a:lvl4pPr marL="1371600" algn="ctr" rtl="0" fontAlgn="base">
      <a:spcBef>
        <a:spcPct val="0"/>
      </a:spcBef>
      <a:spcAft>
        <a:spcPct val="0"/>
      </a:spcAft>
      <a:defRPr kumimoji="1" sz="2900" kern="1200">
        <a:solidFill>
          <a:schemeClr val="tx1"/>
        </a:solidFill>
        <a:latin typeface="Arial" charset="0"/>
        <a:ea typeface="ＭＳ Ｐゴシック" pitchFamily="50" charset="-128"/>
        <a:cs typeface="+mn-cs"/>
      </a:defRPr>
    </a:lvl4pPr>
    <a:lvl5pPr marL="1828800" algn="ctr" rtl="0" fontAlgn="base">
      <a:spcBef>
        <a:spcPct val="0"/>
      </a:spcBef>
      <a:spcAft>
        <a:spcPct val="0"/>
      </a:spcAft>
      <a:defRPr kumimoji="1" sz="2900" kern="1200">
        <a:solidFill>
          <a:schemeClr val="tx1"/>
        </a:solidFill>
        <a:latin typeface="Arial" charset="0"/>
        <a:ea typeface="ＭＳ Ｐゴシック" pitchFamily="50" charset="-128"/>
        <a:cs typeface="+mn-cs"/>
      </a:defRPr>
    </a:lvl5pPr>
    <a:lvl6pPr marL="2286000" algn="l" defTabSz="914400" rtl="0" eaLnBrk="1" latinLnBrk="0" hangingPunct="1">
      <a:defRPr kumimoji="1" sz="2900" kern="1200">
        <a:solidFill>
          <a:schemeClr val="tx1"/>
        </a:solidFill>
        <a:latin typeface="Arial" charset="0"/>
        <a:ea typeface="ＭＳ Ｐゴシック" pitchFamily="50" charset="-128"/>
        <a:cs typeface="+mn-cs"/>
      </a:defRPr>
    </a:lvl6pPr>
    <a:lvl7pPr marL="2743200" algn="l" defTabSz="914400" rtl="0" eaLnBrk="1" latinLnBrk="0" hangingPunct="1">
      <a:defRPr kumimoji="1" sz="2900" kern="1200">
        <a:solidFill>
          <a:schemeClr val="tx1"/>
        </a:solidFill>
        <a:latin typeface="Arial" charset="0"/>
        <a:ea typeface="ＭＳ Ｐゴシック" pitchFamily="50" charset="-128"/>
        <a:cs typeface="+mn-cs"/>
      </a:defRPr>
    </a:lvl7pPr>
    <a:lvl8pPr marL="3200400" algn="l" defTabSz="914400" rtl="0" eaLnBrk="1" latinLnBrk="0" hangingPunct="1">
      <a:defRPr kumimoji="1" sz="2900" kern="1200">
        <a:solidFill>
          <a:schemeClr val="tx1"/>
        </a:solidFill>
        <a:latin typeface="Arial" charset="0"/>
        <a:ea typeface="ＭＳ Ｐゴシック" pitchFamily="50" charset="-128"/>
        <a:cs typeface="+mn-cs"/>
      </a:defRPr>
    </a:lvl8pPr>
    <a:lvl9pPr marL="3657600" algn="l" defTabSz="914400" rtl="0" eaLnBrk="1" latinLnBrk="0" hangingPunct="1">
      <a:defRPr kumimoji="1" sz="2900"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4763">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0000"/>
    <a:srgbClr val="FF6699"/>
    <a:srgbClr val="FFFDE6"/>
    <a:srgbClr val="FFCCCC"/>
    <a:srgbClr val="E62E8B"/>
    <a:srgbClr val="FF99CC"/>
    <a:srgbClr val="FFCCFF"/>
    <a:srgbClr val="C0C0C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00" autoAdjust="0"/>
    <p:restoredTop sz="94660"/>
  </p:normalViewPr>
  <p:slideViewPr>
    <p:cSldViewPr showGuides="1">
      <p:cViewPr>
        <p:scale>
          <a:sx n="100" d="100"/>
          <a:sy n="100" d="100"/>
        </p:scale>
        <p:origin x="-110" y="-658"/>
      </p:cViewPr>
      <p:guideLst>
        <p:guide orient="horz" pos="4763"/>
        <p:guide pos="33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236" cy="494183"/>
          </a:xfrm>
          <a:prstGeom prst="rect">
            <a:avLst/>
          </a:prstGeom>
        </p:spPr>
        <p:txBody>
          <a:bodyPr vert="horz" lIns="70790" tIns="35395" rIns="70790" bIns="35395" rtlCol="0"/>
          <a:lstStyle>
            <a:lvl1pPr algn="l">
              <a:defRPr sz="900"/>
            </a:lvl1pPr>
          </a:lstStyle>
          <a:p>
            <a:endParaRPr kumimoji="1" lang="ja-JP" altLang="en-US"/>
          </a:p>
        </p:txBody>
      </p:sp>
      <p:sp>
        <p:nvSpPr>
          <p:cNvPr id="3" name="日付プレースホルダー 2"/>
          <p:cNvSpPr>
            <a:spLocks noGrp="1"/>
          </p:cNvSpPr>
          <p:nvPr>
            <p:ph type="dt" idx="1"/>
          </p:nvPr>
        </p:nvSpPr>
        <p:spPr>
          <a:xfrm>
            <a:off x="3815312" y="1"/>
            <a:ext cx="2919236" cy="494183"/>
          </a:xfrm>
          <a:prstGeom prst="rect">
            <a:avLst/>
          </a:prstGeom>
        </p:spPr>
        <p:txBody>
          <a:bodyPr vert="horz" lIns="70790" tIns="35395" rIns="70790" bIns="35395" rtlCol="0"/>
          <a:lstStyle>
            <a:lvl1pPr algn="r">
              <a:defRPr sz="900"/>
            </a:lvl1pPr>
          </a:lstStyle>
          <a:p>
            <a:fld id="{065DF622-3887-4C90-BDE8-256CA284B454}" type="datetimeFigureOut">
              <a:rPr kumimoji="1" lang="ja-JP" altLang="en-US" smtClean="0"/>
              <a:t>2019/12/25</a:t>
            </a:fld>
            <a:endParaRPr kumimoji="1" lang="ja-JP" altLang="en-US"/>
          </a:p>
        </p:txBody>
      </p:sp>
      <p:sp>
        <p:nvSpPr>
          <p:cNvPr id="4" name="スライド イメージ プレースホルダー 3"/>
          <p:cNvSpPr>
            <a:spLocks noGrp="1" noRot="1" noChangeAspect="1"/>
          </p:cNvSpPr>
          <p:nvPr>
            <p:ph type="sldImg" idx="2"/>
          </p:nvPr>
        </p:nvSpPr>
        <p:spPr>
          <a:xfrm>
            <a:off x="2190750" y="1233488"/>
            <a:ext cx="2354263" cy="3330575"/>
          </a:xfrm>
          <a:prstGeom prst="rect">
            <a:avLst/>
          </a:prstGeom>
          <a:noFill/>
          <a:ln w="12700">
            <a:solidFill>
              <a:prstClr val="black"/>
            </a:solidFill>
          </a:ln>
        </p:spPr>
        <p:txBody>
          <a:bodyPr vert="horz" lIns="70790" tIns="35395" rIns="70790" bIns="35395" rtlCol="0" anchor="ctr"/>
          <a:lstStyle/>
          <a:p>
            <a:endParaRPr lang="ja-JP" altLang="en-US"/>
          </a:p>
        </p:txBody>
      </p:sp>
      <p:sp>
        <p:nvSpPr>
          <p:cNvPr id="5" name="ノート プレースホルダー 4"/>
          <p:cNvSpPr>
            <a:spLocks noGrp="1"/>
          </p:cNvSpPr>
          <p:nvPr>
            <p:ph type="body" sz="quarter" idx="3"/>
          </p:nvPr>
        </p:nvSpPr>
        <p:spPr>
          <a:xfrm>
            <a:off x="673577" y="4748613"/>
            <a:ext cx="5388610" cy="3884102"/>
          </a:xfrm>
          <a:prstGeom prst="rect">
            <a:avLst/>
          </a:prstGeom>
        </p:spPr>
        <p:txBody>
          <a:bodyPr vert="horz" lIns="70790" tIns="35395" rIns="70790" bIns="3539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2131"/>
            <a:ext cx="2919236" cy="494183"/>
          </a:xfrm>
          <a:prstGeom prst="rect">
            <a:avLst/>
          </a:prstGeom>
        </p:spPr>
        <p:txBody>
          <a:bodyPr vert="horz" lIns="70790" tIns="35395" rIns="70790" bIns="35395" rtlCol="0" anchor="b"/>
          <a:lstStyle>
            <a:lvl1pPr algn="l">
              <a:defRPr sz="900"/>
            </a:lvl1pPr>
          </a:lstStyle>
          <a:p>
            <a:endParaRPr kumimoji="1" lang="ja-JP" altLang="en-US"/>
          </a:p>
        </p:txBody>
      </p:sp>
      <p:sp>
        <p:nvSpPr>
          <p:cNvPr id="7" name="スライド番号プレースホルダー 6"/>
          <p:cNvSpPr>
            <a:spLocks noGrp="1"/>
          </p:cNvSpPr>
          <p:nvPr>
            <p:ph type="sldNum" sz="quarter" idx="5"/>
          </p:nvPr>
        </p:nvSpPr>
        <p:spPr>
          <a:xfrm>
            <a:off x="3815312" y="9372131"/>
            <a:ext cx="2919236" cy="494183"/>
          </a:xfrm>
          <a:prstGeom prst="rect">
            <a:avLst/>
          </a:prstGeom>
        </p:spPr>
        <p:txBody>
          <a:bodyPr vert="horz" lIns="70790" tIns="35395" rIns="70790" bIns="35395" rtlCol="0" anchor="b"/>
          <a:lstStyle>
            <a:lvl1pPr algn="r">
              <a:defRPr sz="900"/>
            </a:lvl1pPr>
          </a:lstStyle>
          <a:p>
            <a:fld id="{8CBCA97E-F804-4273-912D-6926A5550A7C}" type="slidenum">
              <a:rPr kumimoji="1" lang="ja-JP" altLang="en-US" smtClean="0"/>
              <a:t>‹#›</a:t>
            </a:fld>
            <a:endParaRPr kumimoji="1" lang="ja-JP" altLang="en-US"/>
          </a:p>
        </p:txBody>
      </p:sp>
    </p:spTree>
    <p:extLst>
      <p:ext uri="{BB962C8B-B14F-4D97-AF65-F5344CB8AC3E}">
        <p14:creationId xmlns:p14="http://schemas.microsoft.com/office/powerpoint/2010/main" val="33522085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CBCA97E-F804-4273-912D-6926A5550A7C}" type="slidenum">
              <a:rPr kumimoji="1" lang="ja-JP" altLang="en-US" smtClean="0"/>
              <a:t>1</a:t>
            </a:fld>
            <a:endParaRPr kumimoji="1" lang="ja-JP" altLang="en-US"/>
          </a:p>
        </p:txBody>
      </p:sp>
    </p:spTree>
    <p:extLst>
      <p:ext uri="{BB962C8B-B14F-4D97-AF65-F5344CB8AC3E}">
        <p14:creationId xmlns:p14="http://schemas.microsoft.com/office/powerpoint/2010/main" val="701231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1688" y="4697413"/>
            <a:ext cx="9090025" cy="324167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603375" y="8569325"/>
            <a:ext cx="7486650" cy="38639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Tree>
    <p:extLst>
      <p:ext uri="{BB962C8B-B14F-4D97-AF65-F5344CB8AC3E}">
        <p14:creationId xmlns:p14="http://schemas.microsoft.com/office/powerpoint/2010/main" val="3782191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534988" y="604838"/>
            <a:ext cx="9623425" cy="2520950"/>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34988" y="3529013"/>
            <a:ext cx="9623425" cy="99790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505187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3350" y="604838"/>
            <a:ext cx="2405063" cy="12903200"/>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34988" y="604838"/>
            <a:ext cx="7065962" cy="12903200"/>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450639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988" y="604838"/>
            <a:ext cx="9623425" cy="2520950"/>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534988" y="3529013"/>
            <a:ext cx="9623425" cy="99790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225675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550" y="9717088"/>
            <a:ext cx="9090025" cy="3003550"/>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844550" y="6410325"/>
            <a:ext cx="9090025" cy="3306763"/>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Tree>
    <p:extLst>
      <p:ext uri="{BB962C8B-B14F-4D97-AF65-F5344CB8AC3E}">
        <p14:creationId xmlns:p14="http://schemas.microsoft.com/office/powerpoint/2010/main" val="3391359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988" y="604838"/>
            <a:ext cx="9623425" cy="2520950"/>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34988" y="3529013"/>
            <a:ext cx="4735512" cy="99790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422900" y="3529013"/>
            <a:ext cx="4735513" cy="99790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647109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34988" y="604838"/>
            <a:ext cx="9623425" cy="2520950"/>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534988" y="3384550"/>
            <a:ext cx="4724400" cy="14112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534988" y="4795838"/>
            <a:ext cx="4724400" cy="87122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432425" y="3384550"/>
            <a:ext cx="4725988" cy="14112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432425" y="4795838"/>
            <a:ext cx="4725988" cy="87122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100895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534988" y="604838"/>
            <a:ext cx="9623425" cy="2520950"/>
          </a:xfrm>
          <a:prstGeom prst="rect">
            <a:avLst/>
          </a:prstGeom>
        </p:spPr>
        <p:txBody>
          <a:bodyPr/>
          <a:lstStyle/>
          <a:p>
            <a:r>
              <a:rPr lang="ja-JP" altLang="en-US"/>
              <a:t>マスター タイトルの書式設定</a:t>
            </a:r>
          </a:p>
        </p:txBody>
      </p:sp>
    </p:spTree>
    <p:extLst>
      <p:ext uri="{BB962C8B-B14F-4D97-AF65-F5344CB8AC3E}">
        <p14:creationId xmlns:p14="http://schemas.microsoft.com/office/powerpoint/2010/main" val="4161110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1483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988" y="601663"/>
            <a:ext cx="3517900" cy="2562225"/>
          </a:xfrm>
          <a:prstGeom prst="rect">
            <a:avLst/>
          </a:prstGeo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181475" y="601663"/>
            <a:ext cx="5976938" cy="129063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534988" y="3163888"/>
            <a:ext cx="3517900" cy="103441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Tree>
    <p:extLst>
      <p:ext uri="{BB962C8B-B14F-4D97-AF65-F5344CB8AC3E}">
        <p14:creationId xmlns:p14="http://schemas.microsoft.com/office/powerpoint/2010/main" val="92177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500" y="10585450"/>
            <a:ext cx="6416675" cy="1249363"/>
          </a:xfrm>
          <a:prstGeom prst="rect">
            <a:avLst/>
          </a:prstGeo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095500" y="1350963"/>
            <a:ext cx="6416675" cy="90741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ー 3"/>
          <p:cNvSpPr>
            <a:spLocks noGrp="1"/>
          </p:cNvSpPr>
          <p:nvPr>
            <p:ph type="body" sz="half" idx="2"/>
          </p:nvPr>
        </p:nvSpPr>
        <p:spPr>
          <a:xfrm>
            <a:off x="2095500" y="11834813"/>
            <a:ext cx="6416675" cy="177482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Tree>
    <p:extLst>
      <p:ext uri="{BB962C8B-B14F-4D97-AF65-F5344CB8AC3E}">
        <p14:creationId xmlns:p14="http://schemas.microsoft.com/office/powerpoint/2010/main" val="1309541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6" name="Picture 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rot="5400000">
            <a:off x="-458787" y="3322637"/>
            <a:ext cx="11610975" cy="847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図 2"/>
          <p:cNvPicPr>
            <a:picLocks noChangeAspect="1"/>
          </p:cNvPicPr>
          <p:nvPr userDrawn="1"/>
        </p:nvPicPr>
        <p:blipFill>
          <a:blip r:embed="rId14"/>
          <a:stretch>
            <a:fillRect/>
          </a:stretch>
        </p:blipFill>
        <p:spPr>
          <a:xfrm>
            <a:off x="219519" y="47291"/>
            <a:ext cx="10254361" cy="1502794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74788" rtl="0" fontAlgn="base">
        <a:spcBef>
          <a:spcPct val="0"/>
        </a:spcBef>
        <a:spcAft>
          <a:spcPct val="0"/>
        </a:spcAft>
        <a:defRPr kumimoji="1" sz="7100">
          <a:solidFill>
            <a:schemeClr val="tx2"/>
          </a:solidFill>
          <a:latin typeface="+mj-lt"/>
          <a:ea typeface="+mj-ea"/>
          <a:cs typeface="+mj-cs"/>
        </a:defRPr>
      </a:lvl1pPr>
      <a:lvl2pPr algn="ctr" defTabSz="1474788" rtl="0" fontAlgn="base">
        <a:spcBef>
          <a:spcPct val="0"/>
        </a:spcBef>
        <a:spcAft>
          <a:spcPct val="0"/>
        </a:spcAft>
        <a:defRPr kumimoji="1" sz="7100">
          <a:solidFill>
            <a:schemeClr val="tx2"/>
          </a:solidFill>
          <a:latin typeface="Arial" charset="0"/>
          <a:ea typeface="ＭＳ Ｐゴシック" pitchFamily="50" charset="-128"/>
        </a:defRPr>
      </a:lvl2pPr>
      <a:lvl3pPr algn="ctr" defTabSz="1474788" rtl="0" fontAlgn="base">
        <a:spcBef>
          <a:spcPct val="0"/>
        </a:spcBef>
        <a:spcAft>
          <a:spcPct val="0"/>
        </a:spcAft>
        <a:defRPr kumimoji="1" sz="7100">
          <a:solidFill>
            <a:schemeClr val="tx2"/>
          </a:solidFill>
          <a:latin typeface="Arial" charset="0"/>
          <a:ea typeface="ＭＳ Ｐゴシック" pitchFamily="50" charset="-128"/>
        </a:defRPr>
      </a:lvl3pPr>
      <a:lvl4pPr algn="ctr" defTabSz="1474788" rtl="0" fontAlgn="base">
        <a:spcBef>
          <a:spcPct val="0"/>
        </a:spcBef>
        <a:spcAft>
          <a:spcPct val="0"/>
        </a:spcAft>
        <a:defRPr kumimoji="1" sz="7100">
          <a:solidFill>
            <a:schemeClr val="tx2"/>
          </a:solidFill>
          <a:latin typeface="Arial" charset="0"/>
          <a:ea typeface="ＭＳ Ｐゴシック" pitchFamily="50" charset="-128"/>
        </a:defRPr>
      </a:lvl4pPr>
      <a:lvl5pPr algn="ctr" defTabSz="1474788" rtl="0" fontAlgn="base">
        <a:spcBef>
          <a:spcPct val="0"/>
        </a:spcBef>
        <a:spcAft>
          <a:spcPct val="0"/>
        </a:spcAft>
        <a:defRPr kumimoji="1" sz="7100">
          <a:solidFill>
            <a:schemeClr val="tx2"/>
          </a:solidFill>
          <a:latin typeface="Arial" charset="0"/>
          <a:ea typeface="ＭＳ Ｐゴシック" pitchFamily="50" charset="-128"/>
        </a:defRPr>
      </a:lvl5pPr>
      <a:lvl6pPr marL="457200" algn="ctr" defTabSz="1474788" rtl="0" fontAlgn="base">
        <a:spcBef>
          <a:spcPct val="0"/>
        </a:spcBef>
        <a:spcAft>
          <a:spcPct val="0"/>
        </a:spcAft>
        <a:defRPr kumimoji="1" sz="7100">
          <a:solidFill>
            <a:schemeClr val="tx2"/>
          </a:solidFill>
          <a:latin typeface="Arial" charset="0"/>
          <a:ea typeface="ＭＳ Ｐゴシック" pitchFamily="50" charset="-128"/>
        </a:defRPr>
      </a:lvl6pPr>
      <a:lvl7pPr marL="914400" algn="ctr" defTabSz="1474788" rtl="0" fontAlgn="base">
        <a:spcBef>
          <a:spcPct val="0"/>
        </a:spcBef>
        <a:spcAft>
          <a:spcPct val="0"/>
        </a:spcAft>
        <a:defRPr kumimoji="1" sz="7100">
          <a:solidFill>
            <a:schemeClr val="tx2"/>
          </a:solidFill>
          <a:latin typeface="Arial" charset="0"/>
          <a:ea typeface="ＭＳ Ｐゴシック" pitchFamily="50" charset="-128"/>
        </a:defRPr>
      </a:lvl7pPr>
      <a:lvl8pPr marL="1371600" algn="ctr" defTabSz="1474788" rtl="0" fontAlgn="base">
        <a:spcBef>
          <a:spcPct val="0"/>
        </a:spcBef>
        <a:spcAft>
          <a:spcPct val="0"/>
        </a:spcAft>
        <a:defRPr kumimoji="1" sz="7100">
          <a:solidFill>
            <a:schemeClr val="tx2"/>
          </a:solidFill>
          <a:latin typeface="Arial" charset="0"/>
          <a:ea typeface="ＭＳ Ｐゴシック" pitchFamily="50" charset="-128"/>
        </a:defRPr>
      </a:lvl8pPr>
      <a:lvl9pPr marL="1828800" algn="ctr" defTabSz="1474788" rtl="0" fontAlgn="base">
        <a:spcBef>
          <a:spcPct val="0"/>
        </a:spcBef>
        <a:spcAft>
          <a:spcPct val="0"/>
        </a:spcAft>
        <a:defRPr kumimoji="1" sz="7100">
          <a:solidFill>
            <a:schemeClr val="tx2"/>
          </a:solidFill>
          <a:latin typeface="Arial" charset="0"/>
          <a:ea typeface="ＭＳ Ｐゴシック" pitchFamily="50" charset="-128"/>
        </a:defRPr>
      </a:lvl9pPr>
    </p:titleStyle>
    <p:bodyStyle>
      <a:lvl1pPr marL="552450" indent="-552450" algn="l" defTabSz="1474788" rtl="0" fontAlgn="base">
        <a:spcBef>
          <a:spcPct val="20000"/>
        </a:spcBef>
        <a:spcAft>
          <a:spcPct val="0"/>
        </a:spcAft>
        <a:buChar char="•"/>
        <a:defRPr kumimoji="1" sz="5200">
          <a:solidFill>
            <a:schemeClr val="tx1"/>
          </a:solidFill>
          <a:latin typeface="+mn-lt"/>
          <a:ea typeface="+mn-ea"/>
          <a:cs typeface="+mn-cs"/>
        </a:defRPr>
      </a:lvl1pPr>
      <a:lvl2pPr marL="1198563" indent="-460375" algn="l" defTabSz="1474788" rtl="0" fontAlgn="base">
        <a:spcBef>
          <a:spcPct val="20000"/>
        </a:spcBef>
        <a:spcAft>
          <a:spcPct val="0"/>
        </a:spcAft>
        <a:buChar char="–"/>
        <a:defRPr kumimoji="1" sz="4500">
          <a:solidFill>
            <a:schemeClr val="tx1"/>
          </a:solidFill>
          <a:latin typeface="+mn-lt"/>
          <a:ea typeface="+mn-ea"/>
        </a:defRPr>
      </a:lvl2pPr>
      <a:lvl3pPr marL="1844675" indent="-369888" algn="l" defTabSz="1474788" rtl="0" fontAlgn="base">
        <a:spcBef>
          <a:spcPct val="20000"/>
        </a:spcBef>
        <a:spcAft>
          <a:spcPct val="0"/>
        </a:spcAft>
        <a:buChar char="•"/>
        <a:defRPr kumimoji="1" sz="3900">
          <a:solidFill>
            <a:schemeClr val="tx1"/>
          </a:solidFill>
          <a:latin typeface="+mn-lt"/>
          <a:ea typeface="+mn-ea"/>
        </a:defRPr>
      </a:lvl3pPr>
      <a:lvl4pPr marL="2581275" indent="-368300" algn="l" defTabSz="1474788" rtl="0" fontAlgn="base">
        <a:spcBef>
          <a:spcPct val="20000"/>
        </a:spcBef>
        <a:spcAft>
          <a:spcPct val="0"/>
        </a:spcAft>
        <a:buChar char="–"/>
        <a:defRPr kumimoji="1" sz="3200">
          <a:solidFill>
            <a:schemeClr val="tx1"/>
          </a:solidFill>
          <a:latin typeface="+mn-lt"/>
          <a:ea typeface="+mn-ea"/>
        </a:defRPr>
      </a:lvl4pPr>
      <a:lvl5pPr marL="3319463" indent="-369888" algn="l" defTabSz="1474788" rtl="0" fontAlgn="base">
        <a:spcBef>
          <a:spcPct val="20000"/>
        </a:spcBef>
        <a:spcAft>
          <a:spcPct val="0"/>
        </a:spcAft>
        <a:buChar char="»"/>
        <a:defRPr kumimoji="1" sz="3200">
          <a:solidFill>
            <a:schemeClr val="tx1"/>
          </a:solidFill>
          <a:latin typeface="+mn-lt"/>
          <a:ea typeface="+mn-ea"/>
        </a:defRPr>
      </a:lvl5pPr>
      <a:lvl6pPr marL="3776663" indent="-369888" algn="l" defTabSz="1474788" rtl="0" fontAlgn="base">
        <a:spcBef>
          <a:spcPct val="20000"/>
        </a:spcBef>
        <a:spcAft>
          <a:spcPct val="0"/>
        </a:spcAft>
        <a:buChar char="»"/>
        <a:defRPr kumimoji="1" sz="3200">
          <a:solidFill>
            <a:schemeClr val="tx1"/>
          </a:solidFill>
          <a:latin typeface="+mn-lt"/>
          <a:ea typeface="+mn-ea"/>
        </a:defRPr>
      </a:lvl6pPr>
      <a:lvl7pPr marL="4233863" indent="-369888" algn="l" defTabSz="1474788" rtl="0" fontAlgn="base">
        <a:spcBef>
          <a:spcPct val="20000"/>
        </a:spcBef>
        <a:spcAft>
          <a:spcPct val="0"/>
        </a:spcAft>
        <a:buChar char="»"/>
        <a:defRPr kumimoji="1" sz="3200">
          <a:solidFill>
            <a:schemeClr val="tx1"/>
          </a:solidFill>
          <a:latin typeface="+mn-lt"/>
          <a:ea typeface="+mn-ea"/>
        </a:defRPr>
      </a:lvl7pPr>
      <a:lvl8pPr marL="4691063" indent="-369888" algn="l" defTabSz="1474788" rtl="0" fontAlgn="base">
        <a:spcBef>
          <a:spcPct val="20000"/>
        </a:spcBef>
        <a:spcAft>
          <a:spcPct val="0"/>
        </a:spcAft>
        <a:buChar char="»"/>
        <a:defRPr kumimoji="1" sz="3200">
          <a:solidFill>
            <a:schemeClr val="tx1"/>
          </a:solidFill>
          <a:latin typeface="+mn-lt"/>
          <a:ea typeface="+mn-ea"/>
        </a:defRPr>
      </a:lvl8pPr>
      <a:lvl9pPr marL="5148263" indent="-369888" algn="l" defTabSz="1474788" rtl="0" fontAlgn="base">
        <a:spcBef>
          <a:spcPct val="20000"/>
        </a:spcBef>
        <a:spcAft>
          <a:spcPct val="0"/>
        </a:spcAft>
        <a:buChar char="»"/>
        <a:defRPr kumimoji="1" sz="3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室内, 窓, 衣類, 床 が含まれている画像&#10;&#10;自動的に生成された説明">
            <a:extLst>
              <a:ext uri="{FF2B5EF4-FFF2-40B4-BE49-F238E27FC236}">
                <a16:creationId xmlns:a16="http://schemas.microsoft.com/office/drawing/2014/main" id="{6428A58B-DB66-4A85-A09E-BAD3A0A24D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5323" y="3471406"/>
            <a:ext cx="1607594" cy="2382458"/>
          </a:xfrm>
          <a:prstGeom prst="ellipse">
            <a:avLst/>
          </a:prstGeom>
          <a:ln>
            <a:noFill/>
          </a:ln>
          <a:effectLst>
            <a:softEdge rad="228600"/>
          </a:effectLst>
        </p:spPr>
      </p:pic>
      <p:pic>
        <p:nvPicPr>
          <p:cNvPr id="5" name="図 4" descr="テーブル, 食べ物, 花束, 花 が含まれている画像&#10;&#10;自動的に生成された説明">
            <a:extLst>
              <a:ext uri="{FF2B5EF4-FFF2-40B4-BE49-F238E27FC236}">
                <a16:creationId xmlns:a16="http://schemas.microsoft.com/office/drawing/2014/main" id="{106B3DF1-177D-4833-BE04-F7087021C954}"/>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2959607" y="2302843"/>
            <a:ext cx="6208863" cy="4139242"/>
          </a:xfrm>
          <a:prstGeom prst="rect">
            <a:avLst/>
          </a:prstGeom>
          <a:effectLst>
            <a:softEdge rad="635000"/>
          </a:effectLst>
        </p:spPr>
      </p:pic>
      <p:pic>
        <p:nvPicPr>
          <p:cNvPr id="70" name="図 6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503403">
            <a:off x="6960466" y="11159080"/>
            <a:ext cx="2216423" cy="1634396"/>
          </a:xfrm>
          <a:prstGeom prst="rect">
            <a:avLst/>
          </a:prstGeom>
        </p:spPr>
      </p:pic>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0" y="14257338"/>
            <a:ext cx="20701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a:spLocks noChangeArrowheads="1"/>
          </p:cNvSpPr>
          <p:nvPr/>
        </p:nvSpPr>
        <p:spPr bwMode="auto">
          <a:xfrm>
            <a:off x="9525" y="14739938"/>
            <a:ext cx="3748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chemeClr val="tx1"/>
                </a:solidFill>
                <a:latin typeface="Arial" panose="020B0604020202020204" pitchFamily="34" charset="0"/>
                <a:ea typeface="ＭＳ Ｐゴシック" panose="020B0600070205080204" pitchFamily="50" charset="-128"/>
              </a:defRPr>
            </a:lvl1pPr>
            <a:lvl2pPr marL="742950" indent="-285750">
              <a:defRPr kumimoji="1" sz="2900">
                <a:solidFill>
                  <a:schemeClr val="tx1"/>
                </a:solidFill>
                <a:latin typeface="Arial" panose="020B0604020202020204" pitchFamily="34" charset="0"/>
                <a:ea typeface="ＭＳ Ｐゴシック" panose="020B0600070205080204" pitchFamily="50" charset="-128"/>
              </a:defRPr>
            </a:lvl2pPr>
            <a:lvl3pPr marL="1143000" indent="-228600">
              <a:defRPr kumimoji="1" sz="2900">
                <a:solidFill>
                  <a:schemeClr val="tx1"/>
                </a:solidFill>
                <a:latin typeface="Arial" panose="020B0604020202020204" pitchFamily="34" charset="0"/>
                <a:ea typeface="ＭＳ Ｐゴシック" panose="020B0600070205080204" pitchFamily="50" charset="-128"/>
              </a:defRPr>
            </a:lvl3pPr>
            <a:lvl4pPr marL="1600200" indent="-228600">
              <a:defRPr kumimoji="1" sz="2900">
                <a:solidFill>
                  <a:schemeClr val="tx1"/>
                </a:solidFill>
                <a:latin typeface="Arial" panose="020B0604020202020204" pitchFamily="34" charset="0"/>
                <a:ea typeface="ＭＳ Ｐゴシック" panose="020B0600070205080204" pitchFamily="50" charset="-128"/>
              </a:defRPr>
            </a:lvl4pPr>
            <a:lvl5pPr marL="2057400" indent="-228600">
              <a:defRPr kumimoji="1" sz="29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29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29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29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2900">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1800" dirty="0"/>
              <a:t>※</a:t>
            </a:r>
            <a:r>
              <a:rPr lang="ja-JP" altLang="en-US" sz="1800" dirty="0"/>
              <a:t>こちらのロゴは削除しないで下さい</a:t>
            </a:r>
          </a:p>
        </p:txBody>
      </p:sp>
      <p:pic>
        <p:nvPicPr>
          <p:cNvPr id="12" name="図 11">
            <a:extLst>
              <a:ext uri="{FF2B5EF4-FFF2-40B4-BE49-F238E27FC236}">
                <a16:creationId xmlns:a16="http://schemas.microsoft.com/office/drawing/2014/main" id="{FC353C94-9409-4471-B7A4-24BCA833F1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94972" y="12305194"/>
            <a:ext cx="1069097" cy="409216"/>
          </a:xfrm>
          <a:prstGeom prst="rect">
            <a:avLst/>
          </a:prstGeom>
        </p:spPr>
      </p:pic>
      <p:sp>
        <p:nvSpPr>
          <p:cNvPr id="6" name="テキスト ボックス 5">
            <a:extLst>
              <a:ext uri="{FF2B5EF4-FFF2-40B4-BE49-F238E27FC236}">
                <a16:creationId xmlns:a16="http://schemas.microsoft.com/office/drawing/2014/main" id="{D0486EA6-74D0-4D43-B45C-844D0614914D}"/>
              </a:ext>
            </a:extLst>
          </p:cNvPr>
          <p:cNvSpPr txBox="1"/>
          <p:nvPr/>
        </p:nvSpPr>
        <p:spPr>
          <a:xfrm>
            <a:off x="1692774" y="2357595"/>
            <a:ext cx="5524845" cy="830997"/>
          </a:xfrm>
          <a:prstGeom prst="rect">
            <a:avLst/>
          </a:prstGeom>
          <a:noFill/>
          <a:effectLst>
            <a:softEdge rad="63500"/>
          </a:effectLst>
        </p:spPr>
        <p:txBody>
          <a:bodyPr wrap="square" rtlCol="0">
            <a:spAutoFit/>
          </a:bodyPr>
          <a:lstStyle/>
          <a:p>
            <a:pPr algn="l"/>
            <a:r>
              <a:rPr kumimoji="1" lang="ja-JP" altLang="en-US" sz="2400" b="1" dirty="0">
                <a:latin typeface="HGP白洲ﾍﾟﾝ楷書体" panose="03000400000000000000" pitchFamily="66" charset="-128"/>
                <a:ea typeface="HGP白洲ﾍﾟﾝ楷書体" panose="03000400000000000000" pitchFamily="66" charset="-128"/>
              </a:rPr>
              <a:t>米沢信用金庫　</a:t>
            </a:r>
            <a:r>
              <a:rPr lang="ja-JP" altLang="en-US" sz="2400" b="1" dirty="0">
                <a:latin typeface="HGP白洲ﾍﾟﾝ楷書体" panose="03000400000000000000" pitchFamily="66" charset="-128"/>
                <a:ea typeface="HGP白洲ﾍﾟﾝ楷書体" panose="03000400000000000000" pitchFamily="66" charset="-128"/>
              </a:rPr>
              <a:t>　</a:t>
            </a:r>
            <a:r>
              <a:rPr kumimoji="1" lang="ja-JP" altLang="en-US" sz="2400" b="1" dirty="0">
                <a:latin typeface="HGP白洲ﾍﾟﾝ楷書体" panose="03000400000000000000" pitchFamily="66" charset="-128"/>
                <a:ea typeface="HGP白洲ﾍﾟﾝ楷書体" panose="03000400000000000000" pitchFamily="66" charset="-128"/>
              </a:rPr>
              <a:t>お取引先の皆様へ</a:t>
            </a:r>
            <a:endParaRPr kumimoji="1" lang="en-US" altLang="ja-JP" sz="2400" b="1" dirty="0">
              <a:latin typeface="HGP白洲ﾍﾟﾝ楷書体" panose="03000400000000000000" pitchFamily="66" charset="-128"/>
              <a:ea typeface="HGP白洲ﾍﾟﾝ楷書体" panose="03000400000000000000" pitchFamily="66" charset="-128"/>
            </a:endParaRPr>
          </a:p>
          <a:p>
            <a:pPr algn="l"/>
            <a:r>
              <a:rPr kumimoji="1" lang="ja-JP" altLang="en-US" sz="2400" b="1" dirty="0">
                <a:latin typeface="HGP白洲ﾍﾟﾝ楷書体" panose="03000400000000000000" pitchFamily="66" charset="-128"/>
                <a:ea typeface="HGP白洲ﾍﾟﾝ楷書体" panose="03000400000000000000" pitchFamily="66" charset="-128"/>
              </a:rPr>
              <a:t>　　　～結婚相談所のご案内～</a:t>
            </a:r>
          </a:p>
        </p:txBody>
      </p:sp>
      <p:pic>
        <p:nvPicPr>
          <p:cNvPr id="55" name="図 54">
            <a:extLst>
              <a:ext uri="{FF2B5EF4-FFF2-40B4-BE49-F238E27FC236}">
                <a16:creationId xmlns:a16="http://schemas.microsoft.com/office/drawing/2014/main" id="{51585C57-2CB2-48F9-8BF3-E9CED6D84265}"/>
              </a:ext>
            </a:extLst>
          </p:cNvPr>
          <p:cNvPicPr/>
          <p:nvPr/>
        </p:nvPicPr>
        <p:blipFill rotWithShape="1">
          <a:blip r:embed="rId8"/>
          <a:srcRect l="32448" t="78113" r="13663" b="4815"/>
          <a:stretch/>
        </p:blipFill>
        <p:spPr bwMode="auto">
          <a:xfrm>
            <a:off x="1674292" y="10715501"/>
            <a:ext cx="6851480" cy="1365840"/>
          </a:xfrm>
          <a:prstGeom prst="rect">
            <a:avLst/>
          </a:prstGeom>
          <a:ln>
            <a:noFill/>
          </a:ln>
          <a:extLst>
            <a:ext uri="{53640926-AAD7-44D8-BBD7-CCE9431645EC}">
              <a14:shadowObscured xmlns:a14="http://schemas.microsoft.com/office/drawing/2010/main"/>
            </a:ext>
          </a:extLst>
        </p:spPr>
      </p:pic>
      <p:sp>
        <p:nvSpPr>
          <p:cNvPr id="29" name="フローチャート: 結合子 28">
            <a:extLst>
              <a:ext uri="{FF2B5EF4-FFF2-40B4-BE49-F238E27FC236}">
                <a16:creationId xmlns:a16="http://schemas.microsoft.com/office/drawing/2014/main" id="{E7977B24-6522-417F-B55B-C11E5A74B2B8}"/>
              </a:ext>
            </a:extLst>
          </p:cNvPr>
          <p:cNvSpPr/>
          <p:nvPr/>
        </p:nvSpPr>
        <p:spPr bwMode="auto">
          <a:xfrm>
            <a:off x="1742275" y="6219939"/>
            <a:ext cx="1699992" cy="1241458"/>
          </a:xfrm>
          <a:prstGeom prst="flowChartConnector">
            <a:avLst/>
          </a:prstGeom>
          <a:noFill/>
          <a:ln>
            <a:solidFill>
              <a:srgbClr val="C0C0C0"/>
            </a:solidFill>
            <a:headEnd type="none" w="med" len="med"/>
            <a:tailEnd type="none" w="med" len="med"/>
          </a:ln>
          <a:sp3d extrusionH="50800" prstMaterial="metal">
            <a:bevelT w="158750"/>
            <a:bevelB w="165100" prst="coolSlant"/>
            <a:contourClr>
              <a:srgbClr val="C0C0C0"/>
            </a:contourClr>
          </a:sp3d>
        </p:spPr>
        <p:style>
          <a:lnRef idx="3">
            <a:schemeClr val="lt1"/>
          </a:lnRef>
          <a:fillRef idx="1">
            <a:schemeClr val="accent2"/>
          </a:fillRef>
          <a:effectRef idx="1">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1474788"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solidFill>
                  <a:srgbClr val="E62E8B"/>
                </a:solidFill>
                <a:latin typeface="游明朝 Demibold" panose="02020600000000000000" pitchFamily="18" charset="-128"/>
                <a:ea typeface="游明朝 Demibold" panose="02020600000000000000" pitchFamily="18" charset="-128"/>
              </a:rPr>
              <a:t>専任</a:t>
            </a:r>
            <a:endParaRPr kumimoji="1" lang="en-US" altLang="ja-JP" sz="4000" b="1" i="0" u="none" strike="noStrike" cap="none" normalizeH="0" baseline="0" dirty="0">
              <a:ln>
                <a:noFill/>
              </a:ln>
              <a:solidFill>
                <a:srgbClr val="E62E8B"/>
              </a:solidFill>
              <a:latin typeface="游明朝 Demibold" panose="02020600000000000000" pitchFamily="18" charset="-128"/>
              <a:ea typeface="游明朝 Demibold" panose="02020600000000000000" pitchFamily="18" charset="-128"/>
            </a:endParaRPr>
          </a:p>
          <a:p>
            <a:pPr marL="0" marR="0" indent="0" algn="ctr" defTabSz="1474788" rtl="0" eaLnBrk="1" fontAlgn="base" latinLnBrk="0" hangingPunct="1">
              <a:lnSpc>
                <a:spcPct val="100000"/>
              </a:lnSpc>
              <a:spcBef>
                <a:spcPct val="0"/>
              </a:spcBef>
              <a:spcAft>
                <a:spcPct val="0"/>
              </a:spcAft>
              <a:buClrTx/>
              <a:buSzTx/>
              <a:buFontTx/>
              <a:buNone/>
              <a:tabLst/>
            </a:pPr>
            <a:r>
              <a:rPr lang="ja-JP" altLang="en-US" sz="1600" b="1" dirty="0">
                <a:solidFill>
                  <a:srgbClr val="E62E8B"/>
                </a:solidFill>
                <a:latin typeface="游明朝 Demibold" panose="02020600000000000000" pitchFamily="18" charset="-128"/>
                <a:ea typeface="游明朝 Demibold" panose="02020600000000000000" pitchFamily="18" charset="-128"/>
              </a:rPr>
              <a:t>アドバイザー</a:t>
            </a:r>
            <a:endParaRPr kumimoji="1" lang="ja-JP" altLang="en-US" sz="1600" b="1" i="0" u="none" strike="noStrike" cap="none" normalizeH="0" baseline="0" dirty="0">
              <a:ln>
                <a:noFill/>
              </a:ln>
              <a:solidFill>
                <a:srgbClr val="E62E8B"/>
              </a:solidFill>
              <a:latin typeface="游明朝 Demibold" panose="02020600000000000000" pitchFamily="18" charset="-128"/>
              <a:ea typeface="游明朝 Demibold" panose="02020600000000000000" pitchFamily="18" charset="-128"/>
            </a:endParaRPr>
          </a:p>
        </p:txBody>
      </p:sp>
      <p:sp>
        <p:nvSpPr>
          <p:cNvPr id="30" name="テキスト ボックス 29">
            <a:extLst>
              <a:ext uri="{FF2B5EF4-FFF2-40B4-BE49-F238E27FC236}">
                <a16:creationId xmlns:a16="http://schemas.microsoft.com/office/drawing/2014/main" id="{C5074000-DED5-4696-8130-269C998FC3C1}"/>
              </a:ext>
            </a:extLst>
          </p:cNvPr>
          <p:cNvSpPr txBox="1"/>
          <p:nvPr/>
        </p:nvSpPr>
        <p:spPr>
          <a:xfrm>
            <a:off x="3063255" y="3132473"/>
            <a:ext cx="5815277" cy="2923877"/>
          </a:xfrm>
          <a:prstGeom prst="rect">
            <a:avLst/>
          </a:prstGeom>
          <a:noFill/>
          <a:effectLst>
            <a:outerShdw blurRad="203200" dist="38100" dir="2700000" algn="tl" rotWithShape="0">
              <a:schemeClr val="bg1">
                <a:alpha val="19000"/>
              </a:schemeClr>
            </a:outerShdw>
          </a:effectLst>
        </p:spPr>
        <p:txBody>
          <a:bodyPr wrap="square" rtlCol="0">
            <a:spAutoFit/>
          </a:bodyPr>
          <a:lstStyle/>
          <a:p>
            <a:pPr algn="l"/>
            <a:r>
              <a:rPr kumimoji="1" lang="ja-JP" altLang="en-US" sz="6000" b="1" dirty="0">
                <a:solidFill>
                  <a:srgbClr val="E62E8B"/>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rPr>
              <a:t>あなた</a:t>
            </a:r>
            <a:r>
              <a:rPr kumimoji="1" lang="ja-JP" altLang="en-US" sz="4400" b="1" dirty="0">
                <a:solidFill>
                  <a:srgbClr val="E62E8B"/>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rPr>
              <a:t>の</a:t>
            </a:r>
            <a:endParaRPr kumimoji="1" lang="en-US" altLang="ja-JP" sz="4400" b="1" dirty="0">
              <a:solidFill>
                <a:srgbClr val="E62E8B"/>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endParaRPr>
          </a:p>
          <a:p>
            <a:r>
              <a:rPr lang="ja-JP" altLang="en-US" sz="8000" b="1" dirty="0">
                <a:solidFill>
                  <a:srgbClr val="FF0000"/>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rPr>
              <a:t>一歩</a:t>
            </a:r>
            <a:r>
              <a:rPr lang="ja-JP" altLang="en-US" sz="8000" b="1" dirty="0">
                <a:solidFill>
                  <a:srgbClr val="FF66CC"/>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rPr>
              <a:t> </a:t>
            </a:r>
            <a:r>
              <a:rPr lang="ja-JP" altLang="en-US" sz="4400" b="1" dirty="0">
                <a:solidFill>
                  <a:srgbClr val="E62E8B"/>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rPr>
              <a:t>を</a:t>
            </a:r>
            <a:endParaRPr lang="en-US" altLang="ja-JP" sz="4400" b="1" dirty="0">
              <a:solidFill>
                <a:srgbClr val="E62E8B"/>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endParaRPr>
          </a:p>
          <a:p>
            <a:pPr algn="r"/>
            <a:r>
              <a:rPr kumimoji="1" lang="ja-JP" altLang="en-US" sz="4400" b="1" dirty="0">
                <a:solidFill>
                  <a:srgbClr val="E62E8B"/>
                </a:solidFill>
                <a:effectLst>
                  <a:outerShdw blurRad="50800" dist="63500" dir="2700000" algn="tl" rotWithShape="0">
                    <a:schemeClr val="tx1">
                      <a:alpha val="40000"/>
                    </a:schemeClr>
                  </a:outerShdw>
                </a:effectLst>
                <a:latin typeface="游明朝 Demibold" panose="02020600000000000000" pitchFamily="18" charset="-128"/>
                <a:ea typeface="游明朝 Demibold" panose="02020600000000000000" pitchFamily="18" charset="-128"/>
              </a:rPr>
              <a:t>待ってる方がいます</a:t>
            </a:r>
          </a:p>
        </p:txBody>
      </p:sp>
      <p:sp>
        <p:nvSpPr>
          <p:cNvPr id="31" name="テキスト ボックス 30">
            <a:extLst>
              <a:ext uri="{FF2B5EF4-FFF2-40B4-BE49-F238E27FC236}">
                <a16:creationId xmlns:a16="http://schemas.microsoft.com/office/drawing/2014/main" id="{CDEB119F-2C15-4948-B604-0A4F91ED1497}"/>
              </a:ext>
            </a:extLst>
          </p:cNvPr>
          <p:cNvSpPr txBox="1"/>
          <p:nvPr/>
        </p:nvSpPr>
        <p:spPr>
          <a:xfrm>
            <a:off x="3621600" y="5946792"/>
            <a:ext cx="5397508" cy="1631216"/>
          </a:xfrm>
          <a:prstGeom prst="rect">
            <a:avLst/>
          </a:prstGeom>
          <a:noFill/>
        </p:spPr>
        <p:txBody>
          <a:bodyPr wrap="square" rtlCol="0">
            <a:spAutoFit/>
          </a:bodyPr>
          <a:lstStyle/>
          <a:p>
            <a:pPr algn="l"/>
            <a:r>
              <a:rPr kumimoji="1" lang="ja-JP" altLang="en-US" sz="1600"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rPr>
              <a:t> </a:t>
            </a:r>
            <a:r>
              <a:rPr kumimoji="1" lang="ja-JP" altLang="en-US" sz="2000" b="1"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rPr>
              <a:t>成婚を生み出すサポート </a:t>
            </a:r>
            <a:endParaRPr kumimoji="1" lang="en-US" altLang="ja-JP" sz="1600" b="1"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endParaRPr>
          </a:p>
          <a:p>
            <a:pPr algn="l"/>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　結婚相談所での出会いは、今やスタンダード です。楽しく婚活できますよう、夫婦である二人のカウンセラーがご成婚までサポート</a:t>
            </a:r>
            <a:r>
              <a:rPr lang="en-US" altLang="ja-JP"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a:t>
            </a:r>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　もちろん、</a:t>
            </a:r>
            <a:r>
              <a:rPr lang="ja-JP" altLang="en-US" sz="1600" b="1" u="sng"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「秘密厳守」</a:t>
            </a:r>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です。</a:t>
            </a:r>
            <a:endParaRPr lang="en-US" altLang="ja-JP"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endParaRPr>
          </a:p>
          <a:p>
            <a:pPr algn="l"/>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　</a:t>
            </a:r>
            <a:r>
              <a:rPr lang="ja-JP" altLang="ja-JP"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身分証明書や収入証明書などを頂戴し審査のうえ入会された方のみですので</a:t>
            </a:r>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a:t>
            </a:r>
            <a:r>
              <a:rPr lang="ja-JP" altLang="ja-JP" sz="1600" b="1" u="sng"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安心・安全</a:t>
            </a:r>
            <a:r>
              <a:rPr lang="ja-JP" altLang="ja-JP"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にお相手探しができます。</a:t>
            </a:r>
          </a:p>
        </p:txBody>
      </p:sp>
      <p:sp>
        <p:nvSpPr>
          <p:cNvPr id="36" name="フローチャート: 結合子 35">
            <a:extLst>
              <a:ext uri="{FF2B5EF4-FFF2-40B4-BE49-F238E27FC236}">
                <a16:creationId xmlns:a16="http://schemas.microsoft.com/office/drawing/2014/main" id="{F365EC7C-25E2-4927-AA7A-37CB797ADACC}"/>
              </a:ext>
            </a:extLst>
          </p:cNvPr>
          <p:cNvSpPr/>
          <p:nvPr/>
        </p:nvSpPr>
        <p:spPr bwMode="auto">
          <a:xfrm>
            <a:off x="1791087" y="8006301"/>
            <a:ext cx="1674686" cy="1245290"/>
          </a:xfrm>
          <a:prstGeom prst="flowChartConnector">
            <a:avLst/>
          </a:prstGeom>
          <a:noFill/>
          <a:ln>
            <a:solidFill>
              <a:srgbClr val="C0C0C0"/>
            </a:solidFill>
            <a:headEnd type="none" w="med" len="med"/>
            <a:tailEnd type="none" w="med" len="med"/>
          </a:ln>
          <a:sp3d extrusionH="50800" prstMaterial="metal">
            <a:bevelT w="158750"/>
            <a:bevelB w="165100" prst="coolSlant"/>
            <a:contourClr>
              <a:srgbClr val="C0C0C0"/>
            </a:contourClr>
          </a:sp3d>
        </p:spPr>
        <p:style>
          <a:lnRef idx="3">
            <a:schemeClr val="lt1"/>
          </a:lnRef>
          <a:fillRef idx="1">
            <a:schemeClr val="accent2"/>
          </a:fillRef>
          <a:effectRef idx="1">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1474788"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rgbClr val="E62E8B"/>
                </a:solidFill>
                <a:effectLst>
                  <a:outerShdw blurRad="38100" dist="38100" dir="2700000" algn="tl">
                    <a:srgbClr val="000000">
                      <a:alpha val="43137"/>
                    </a:srgbClr>
                  </a:outerShdw>
                </a:effectLst>
                <a:latin typeface="游明朝 Demibold" panose="02020600000000000000" pitchFamily="18" charset="-128"/>
                <a:ea typeface="游明朝 Demibold" panose="02020600000000000000" pitchFamily="18" charset="-128"/>
              </a:rPr>
              <a:t>ネットワーク</a:t>
            </a:r>
          </a:p>
        </p:txBody>
      </p:sp>
      <p:sp>
        <p:nvSpPr>
          <p:cNvPr id="37" name="テキスト ボックス 36">
            <a:extLst>
              <a:ext uri="{FF2B5EF4-FFF2-40B4-BE49-F238E27FC236}">
                <a16:creationId xmlns:a16="http://schemas.microsoft.com/office/drawing/2014/main" id="{4D55910A-D9CC-43C6-97EC-76F75427D1BA}"/>
              </a:ext>
            </a:extLst>
          </p:cNvPr>
          <p:cNvSpPr txBox="1"/>
          <p:nvPr/>
        </p:nvSpPr>
        <p:spPr>
          <a:xfrm>
            <a:off x="3592188" y="7630987"/>
            <a:ext cx="5397508" cy="1877437"/>
          </a:xfrm>
          <a:prstGeom prst="rect">
            <a:avLst/>
          </a:prstGeom>
          <a:noFill/>
        </p:spPr>
        <p:txBody>
          <a:bodyPr wrap="square" rtlCol="0">
            <a:spAutoFit/>
          </a:bodyPr>
          <a:lstStyle/>
          <a:p>
            <a:pPr algn="l"/>
            <a:r>
              <a:rPr kumimoji="1" lang="ja-JP" altLang="en-US" sz="1600"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rPr>
              <a:t> </a:t>
            </a:r>
            <a:r>
              <a:rPr kumimoji="1" lang="ja-JP" altLang="en-US" sz="2000" b="1"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rPr>
              <a:t>成婚を生み出すネットワーク </a:t>
            </a:r>
            <a:endParaRPr kumimoji="1" lang="en-US" altLang="ja-JP" sz="1600" b="1"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endParaRPr>
          </a:p>
          <a:p>
            <a:pPr algn="l"/>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　日本最大の婚活者ネットワーク「</a:t>
            </a:r>
            <a:r>
              <a:rPr lang="en-US" altLang="ja-JP"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IBJ</a:t>
            </a:r>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（日本結婚相談所連盟）」で、全国約 ２，０００相談所、登録会員数</a:t>
            </a:r>
            <a:r>
              <a:rPr lang="ja-JP" altLang="en-US" sz="1600" b="1" u="sng"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「約６万人」</a:t>
            </a:r>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から写真やプロフィール、お相手へのご希望等をご覧になって 理想の幸せ探しをはじめましょう。登録会員の多い関東や仙台の会員様で「お相手のお住まいは遠方でも構わない」このような方も多数ご登録されており、実際に地域を超えたお見合いが成立しております。</a:t>
            </a:r>
            <a:endParaRPr lang="en-US" altLang="ja-JP"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endParaRPr>
          </a:p>
        </p:txBody>
      </p:sp>
      <p:sp>
        <p:nvSpPr>
          <p:cNvPr id="38" name="フローチャート: 結合子 37">
            <a:extLst>
              <a:ext uri="{FF2B5EF4-FFF2-40B4-BE49-F238E27FC236}">
                <a16:creationId xmlns:a16="http://schemas.microsoft.com/office/drawing/2014/main" id="{9C30B117-134F-4E9F-B808-446BAACBEA29}"/>
              </a:ext>
            </a:extLst>
          </p:cNvPr>
          <p:cNvSpPr/>
          <p:nvPr/>
        </p:nvSpPr>
        <p:spPr bwMode="auto">
          <a:xfrm>
            <a:off x="1815541" y="9589311"/>
            <a:ext cx="1674685" cy="1138773"/>
          </a:xfrm>
          <a:prstGeom prst="flowChartConnector">
            <a:avLst/>
          </a:prstGeom>
          <a:noFill/>
          <a:ln>
            <a:solidFill>
              <a:srgbClr val="C0C0C0"/>
            </a:solidFill>
            <a:headEnd type="none" w="med" len="med"/>
            <a:tailEnd type="none" w="med" len="med"/>
          </a:ln>
          <a:sp3d extrusionH="50800" prstMaterial="metal">
            <a:bevelT w="158750"/>
            <a:bevelB w="165100" prst="coolSlant"/>
            <a:contourClr>
              <a:srgbClr val="C0C0C0"/>
            </a:contourClr>
          </a:sp3d>
        </p:spPr>
        <p:style>
          <a:lnRef idx="3">
            <a:schemeClr val="lt1"/>
          </a:lnRef>
          <a:fillRef idx="1">
            <a:schemeClr val="accent2"/>
          </a:fillRef>
          <a:effectRef idx="1">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1474788"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rgbClr val="E62E8B"/>
                </a:solidFill>
                <a:effectLst>
                  <a:outerShdw blurRad="38100" dist="38100" dir="2700000" algn="tl">
                    <a:srgbClr val="000000">
                      <a:alpha val="43137"/>
                    </a:srgbClr>
                  </a:outerShdw>
                </a:effectLst>
                <a:latin typeface="游明朝 Demibold" panose="02020600000000000000" pitchFamily="18" charset="-128"/>
                <a:ea typeface="游明朝 Demibold" panose="02020600000000000000" pitchFamily="18" charset="-128"/>
              </a:rPr>
              <a:t>システム</a:t>
            </a:r>
          </a:p>
        </p:txBody>
      </p:sp>
      <p:sp>
        <p:nvSpPr>
          <p:cNvPr id="39" name="テキスト ボックス 38">
            <a:extLst>
              <a:ext uri="{FF2B5EF4-FFF2-40B4-BE49-F238E27FC236}">
                <a16:creationId xmlns:a16="http://schemas.microsoft.com/office/drawing/2014/main" id="{F1D1B25C-36F4-4AD2-91CE-255D92959D8E}"/>
              </a:ext>
            </a:extLst>
          </p:cNvPr>
          <p:cNvSpPr txBox="1"/>
          <p:nvPr/>
        </p:nvSpPr>
        <p:spPr>
          <a:xfrm>
            <a:off x="3607676" y="9579800"/>
            <a:ext cx="5142734" cy="1138773"/>
          </a:xfrm>
          <a:prstGeom prst="rect">
            <a:avLst/>
          </a:prstGeom>
          <a:noFill/>
        </p:spPr>
        <p:txBody>
          <a:bodyPr wrap="square" rtlCol="0">
            <a:spAutoFit/>
          </a:bodyPr>
          <a:lstStyle/>
          <a:p>
            <a:pPr algn="l"/>
            <a:r>
              <a:rPr kumimoji="1" lang="ja-JP" altLang="en-US" sz="1600"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rPr>
              <a:t> </a:t>
            </a:r>
            <a:r>
              <a:rPr kumimoji="1" lang="ja-JP" altLang="en-US" sz="2000" b="1"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rPr>
              <a:t>成婚を生み出すシステム </a:t>
            </a:r>
            <a:endParaRPr lang="en-US" altLang="ja-JP" sz="1600" b="1" dirty="0">
              <a:solidFill>
                <a:schemeClr val="tx1">
                  <a:lumMod val="95000"/>
                  <a:lumOff val="5000"/>
                </a:schemeClr>
              </a:solidFill>
              <a:highlight>
                <a:srgbClr val="FF99CC"/>
              </a:highlight>
              <a:latin typeface="HGP白洲ﾍﾟﾝ楷書体" panose="03000400000000000000" pitchFamily="66" charset="-128"/>
              <a:ea typeface="HGP白洲ﾍﾟﾝ楷書体" panose="03000400000000000000" pitchFamily="66" charset="-128"/>
            </a:endParaRPr>
          </a:p>
          <a:p>
            <a:pPr algn="l"/>
            <a:r>
              <a:rPr lang="ja-JP" altLang="en-US"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rPr>
              <a:t>パソコンやスマートフォンで、いつでもお見合いお相手の検索やお申込み、日程調整等ができます。結婚相談所へ出向き、お写真等を都度ご確認するような手間がかかりません。</a:t>
            </a:r>
            <a:endParaRPr lang="en-US" altLang="ja-JP" sz="1600" dirty="0">
              <a:solidFill>
                <a:schemeClr val="tx1">
                  <a:lumMod val="95000"/>
                  <a:lumOff val="5000"/>
                </a:schemeClr>
              </a:solidFill>
              <a:latin typeface="HGP白洲ﾍﾟﾝ楷書体" panose="03000400000000000000" pitchFamily="66" charset="-128"/>
              <a:ea typeface="HGP白洲ﾍﾟﾝ楷書体" panose="03000400000000000000" pitchFamily="66" charset="-128"/>
            </a:endParaRPr>
          </a:p>
        </p:txBody>
      </p:sp>
      <p:sp>
        <p:nvSpPr>
          <p:cNvPr id="8" name="正方形/長方形 7">
            <a:extLst>
              <a:ext uri="{FF2B5EF4-FFF2-40B4-BE49-F238E27FC236}">
                <a16:creationId xmlns:a16="http://schemas.microsoft.com/office/drawing/2014/main" id="{E6B811F8-AA52-41A9-8656-F6FE1A096D69}"/>
              </a:ext>
            </a:extLst>
          </p:cNvPr>
          <p:cNvSpPr/>
          <p:nvPr/>
        </p:nvSpPr>
        <p:spPr bwMode="auto">
          <a:xfrm>
            <a:off x="1858169" y="12149465"/>
            <a:ext cx="5194056" cy="515146"/>
          </a:xfrm>
          <a:prstGeom prst="rect">
            <a:avLst/>
          </a:prstGeom>
          <a:gradFill flip="none" rotWithShape="1">
            <a:gsLst>
              <a:gs pos="0">
                <a:srgbClr val="E62E8B"/>
              </a:gs>
              <a:gs pos="48000">
                <a:srgbClr val="FF99CC">
                  <a:alpha val="30000"/>
                  <a:lumMod val="50000"/>
                  <a:lumOff val="50000"/>
                </a:srgbClr>
              </a:gs>
              <a:gs pos="100000">
                <a:srgbClr val="FFCCFF"/>
              </a:gs>
            </a:gsLst>
            <a:lin ang="16200000" scaled="1"/>
            <a:tileRect/>
          </a:gradFill>
          <a:ln>
            <a:noFill/>
          </a:ln>
          <a:effectLst>
            <a:softEdge rad="88900"/>
          </a:effectLst>
        </p:spPr>
        <p:style>
          <a:lnRef idx="0">
            <a:scrgbClr r="0" g="0" b="0"/>
          </a:lnRef>
          <a:fillRef idx="0">
            <a:scrgbClr r="0" g="0" b="0"/>
          </a:fillRef>
          <a:effectRef idx="0">
            <a:scrgbClr r="0" g="0" b="0"/>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1474788" rtl="0" eaLnBrk="1" fontAlgn="base" latinLnBrk="0" hangingPunct="1">
              <a:lnSpc>
                <a:spcPct val="100000"/>
              </a:lnSpc>
              <a:spcBef>
                <a:spcPct val="0"/>
              </a:spcBef>
              <a:spcAft>
                <a:spcPct val="0"/>
              </a:spcAft>
              <a:buClrTx/>
              <a:buSzTx/>
              <a:buFontTx/>
              <a:buNone/>
              <a:tabLst/>
            </a:pPr>
            <a:r>
              <a:rPr lang="ja-JP" altLang="en-US" sz="1600" b="1" dirty="0">
                <a:solidFill>
                  <a:schemeClr val="tx1"/>
                </a:solidFill>
                <a:latin typeface="HGP白洲ﾍﾟﾝ楷書体" panose="03000400000000000000" pitchFamily="66" charset="-128"/>
                <a:ea typeface="HGP白洲ﾍﾟﾝ楷書体" panose="03000400000000000000" pitchFamily="66" charset="-128"/>
              </a:rPr>
              <a:t>まずはお気軽に  </a:t>
            </a:r>
            <a:r>
              <a:rPr lang="ja-JP" altLang="en-US" sz="2400" b="1" dirty="0">
                <a:solidFill>
                  <a:srgbClr val="E62E8B"/>
                </a:solidFill>
                <a:effectLst>
                  <a:outerShdw blurRad="38100" dist="38100" dir="2700000" algn="tl">
                    <a:srgbClr val="000000">
                      <a:alpha val="43137"/>
                    </a:srgbClr>
                  </a:outerShdw>
                </a:effectLst>
                <a:latin typeface="HGP白洲ﾍﾟﾝ楷書体" panose="03000400000000000000" pitchFamily="66" charset="-128"/>
                <a:ea typeface="HGP白洲ﾍﾟﾝ楷書体" panose="03000400000000000000" pitchFamily="66" charset="-128"/>
              </a:rPr>
              <a:t>「無料相談会」  </a:t>
            </a:r>
            <a:r>
              <a:rPr lang="ja-JP" altLang="en-US" sz="1600" b="1" dirty="0">
                <a:solidFill>
                  <a:schemeClr val="tx1"/>
                </a:solidFill>
                <a:latin typeface="HGP白洲ﾍﾟﾝ楷書体" panose="03000400000000000000" pitchFamily="66" charset="-128"/>
                <a:ea typeface="HGP白洲ﾍﾟﾝ楷書体" panose="03000400000000000000" pitchFamily="66" charset="-128"/>
              </a:rPr>
              <a:t>受付中</a:t>
            </a:r>
            <a:endParaRPr kumimoji="1" lang="ja-JP" altLang="en-US" sz="1600" b="1" u="none" strike="noStrike" cap="none" normalizeH="0" baseline="0" dirty="0">
              <a:ln>
                <a:noFill/>
              </a:ln>
              <a:solidFill>
                <a:schemeClr val="tx1"/>
              </a:solidFill>
              <a:effectLst/>
              <a:latin typeface="HGP白洲ﾍﾟﾝ楷書体" panose="03000400000000000000" pitchFamily="66" charset="-128"/>
              <a:ea typeface="HGP白洲ﾍﾟﾝ楷書体" panose="03000400000000000000" pitchFamily="66" charset="-128"/>
            </a:endParaRPr>
          </a:p>
        </p:txBody>
      </p:sp>
    </p:spTree>
    <p:extLst>
      <p:ext uri="{BB962C8B-B14F-4D97-AF65-F5344CB8AC3E}">
        <p14:creationId xmlns:p14="http://schemas.microsoft.com/office/powerpoint/2010/main" val="3296810506"/>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6350" cap="flat" cmpd="sng" algn="ctr">
          <a:solidFill>
            <a:srgbClr val="FF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1474788" rtl="0" eaLnBrk="1" fontAlgn="base" latinLnBrk="0" hangingPunct="1">
          <a:lnSpc>
            <a:spcPct val="100000"/>
          </a:lnSpc>
          <a:spcBef>
            <a:spcPct val="0"/>
          </a:spcBef>
          <a:spcAft>
            <a:spcPct val="0"/>
          </a:spcAft>
          <a:buClrTx/>
          <a:buSzTx/>
          <a:buFontTx/>
          <a:buNone/>
          <a:tabLst/>
          <a:defRPr kumimoji="1" lang="ja-JP" altLang="en-US" sz="29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w="6350" cap="flat" cmpd="sng" algn="ctr">
          <a:solidFill>
            <a:srgbClr val="FF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1474788" rtl="0" eaLnBrk="1" fontAlgn="base" latinLnBrk="0" hangingPunct="1">
          <a:lnSpc>
            <a:spcPct val="100000"/>
          </a:lnSpc>
          <a:spcBef>
            <a:spcPct val="0"/>
          </a:spcBef>
          <a:spcAft>
            <a:spcPct val="0"/>
          </a:spcAft>
          <a:buClrTx/>
          <a:buSzTx/>
          <a:buFontTx/>
          <a:buNone/>
          <a:tabLst/>
          <a:defRPr kumimoji="1" lang="ja-JP" altLang="en-US" sz="29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1980</TotalTime>
  <Words>256</Words>
  <Application>Microsoft Office PowerPoint</Application>
  <PresentationFormat>ユーザー設定</PresentationFormat>
  <Paragraphs>19</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HGP白洲ﾍﾟﾝ楷書体</vt:lpstr>
      <vt:lpstr>游明朝 Demibold</vt:lpstr>
      <vt:lpstr>Arial</vt:lpstr>
      <vt:lpstr>Calibri</vt:lpstr>
      <vt:lpstr>標準デザイン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owner</dc:creator>
  <cp:lastModifiedBy>直之 原</cp:lastModifiedBy>
  <cp:revision>92</cp:revision>
  <cp:lastPrinted>2019-02-28T04:18:55Z</cp:lastPrinted>
  <dcterms:created xsi:type="dcterms:W3CDTF">2011-09-10T02:34:56Z</dcterms:created>
  <dcterms:modified xsi:type="dcterms:W3CDTF">2019-12-25T09:36:08Z</dcterms:modified>
</cp:coreProperties>
</file>