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>
        <p:scale>
          <a:sx n="70" d="100"/>
          <a:sy n="70" d="100"/>
        </p:scale>
        <p:origin x="104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14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16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644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37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733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43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203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65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2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3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35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0A2D9-EF23-4BC5-9A0B-2EC5ECA3D83B}" type="datetimeFigureOut">
              <a:rPr kumimoji="1" lang="ja-JP" altLang="en-US" smtClean="0"/>
              <a:t>2019/12/17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2F950-413A-4D45-9BF9-4ED1AF52B1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516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himizu-cli.com/wp-content/uploads/2010/11/shisatu_03_03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himizu-cli.com/wp-content/uploads/2010/11/shisatu_03_03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C237308B-F60F-4AF6-BCB9-52833D3A7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27" t="12909" r="26060" b="43994"/>
          <a:stretch/>
        </p:blipFill>
        <p:spPr>
          <a:xfrm>
            <a:off x="3157541" y="1199077"/>
            <a:ext cx="2205087" cy="128527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D93F9C4-7DDB-4F62-8909-71464AA44A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00" t="54979" r="38649" b="36418"/>
          <a:stretch/>
        </p:blipFill>
        <p:spPr>
          <a:xfrm>
            <a:off x="5362628" y="1199077"/>
            <a:ext cx="2336901" cy="65275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A04D9C6C-CBB8-4BE3-B75E-EB6CB88F35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13" t="64096" r="36938" b="29586"/>
          <a:stretch/>
        </p:blipFill>
        <p:spPr>
          <a:xfrm>
            <a:off x="5265726" y="1764553"/>
            <a:ext cx="2347636" cy="36571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081F28F-CFCA-4055-B699-963176045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56" t="71955" r="38856" b="23407"/>
          <a:stretch/>
        </p:blipFill>
        <p:spPr>
          <a:xfrm>
            <a:off x="5510819" y="2148218"/>
            <a:ext cx="1857449" cy="252913"/>
          </a:xfrm>
          <a:prstGeom prst="rect">
            <a:avLst/>
          </a:prstGeom>
        </p:spPr>
      </p:pic>
      <p:pic>
        <p:nvPicPr>
          <p:cNvPr id="2050" name="Picture 2">
            <a:hlinkClick r:id="rId3"/>
            <a:extLst>
              <a:ext uri="{FF2B5EF4-FFF2-40B4-BE49-F238E27FC236}">
                <a16:creationId xmlns:a16="http://schemas.microsoft.com/office/drawing/2014/main" id="{0AB0A0A4-4E23-45E2-92B7-B6953F367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456" y="3001007"/>
            <a:ext cx="4051073" cy="146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EF6322-7807-4526-A2B6-AC8F88C0D561}"/>
              </a:ext>
            </a:extLst>
          </p:cNvPr>
          <p:cNvSpPr txBox="1"/>
          <p:nvPr/>
        </p:nvSpPr>
        <p:spPr>
          <a:xfrm>
            <a:off x="3852766" y="4798150"/>
            <a:ext cx="3938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>
                    <a:lumMod val="50000"/>
                  </a:schemeClr>
                </a:solidFill>
              </a:rPr>
              <a:t>予約　０１２０－１２－３４５６</a:t>
            </a:r>
            <a:endParaRPr kumimoji="1" lang="en-US" altLang="ja-JP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1DE008C-4F41-4A87-AD42-D51F4D9884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00" t="15920" r="32939" b="11440"/>
          <a:stretch/>
        </p:blipFill>
        <p:spPr>
          <a:xfrm>
            <a:off x="411965" y="1363157"/>
            <a:ext cx="2457549" cy="327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5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7EFC4E9-3310-40E2-BFD1-DF8455632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95" t="33637" r="15978" b="37878"/>
          <a:stretch/>
        </p:blipFill>
        <p:spPr>
          <a:xfrm>
            <a:off x="1732865" y="2731877"/>
            <a:ext cx="2273670" cy="767688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4CFA35-4066-4E47-ADC5-AF5A34AE7599}"/>
              </a:ext>
            </a:extLst>
          </p:cNvPr>
          <p:cNvSpPr/>
          <p:nvPr/>
        </p:nvSpPr>
        <p:spPr>
          <a:xfrm>
            <a:off x="1507244" y="1417320"/>
            <a:ext cx="2724912" cy="4398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F5C6215-535C-41EF-B2E7-A91A555F8E1F}"/>
              </a:ext>
            </a:extLst>
          </p:cNvPr>
          <p:cNvSpPr/>
          <p:nvPr/>
        </p:nvSpPr>
        <p:spPr>
          <a:xfrm>
            <a:off x="4338836" y="1417320"/>
            <a:ext cx="2724912" cy="4398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Picture 2">
            <a:hlinkClick r:id="rId3"/>
            <a:extLst>
              <a:ext uri="{FF2B5EF4-FFF2-40B4-BE49-F238E27FC236}">
                <a16:creationId xmlns:a16="http://schemas.microsoft.com/office/drawing/2014/main" id="{306BD011-79D7-4139-9C97-42BBAA6F5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016" y="2658441"/>
            <a:ext cx="2130552" cy="77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E8C4139-D84A-4C85-A9E9-74D15316B823}"/>
              </a:ext>
            </a:extLst>
          </p:cNvPr>
          <p:cNvSpPr txBox="1"/>
          <p:nvPr/>
        </p:nvSpPr>
        <p:spPr>
          <a:xfrm>
            <a:off x="4572000" y="3570732"/>
            <a:ext cx="23728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chemeClr val="accent6">
                    <a:lumMod val="50000"/>
                  </a:schemeClr>
                </a:solidFill>
              </a:rPr>
              <a:t>予約　０１２０－１２－３４５６</a:t>
            </a:r>
            <a:endParaRPr kumimoji="1" lang="en-US" altLang="ja-JP" sz="105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4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13310</TotalTime>
  <Words>4</Words>
  <Application>Microsoft Office PowerPoint</Application>
  <PresentationFormat>画面に合わせる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T.Kusumoto</dc:creator>
  <cp:lastModifiedBy>T.Kusumoto</cp:lastModifiedBy>
  <cp:revision>29</cp:revision>
  <dcterms:created xsi:type="dcterms:W3CDTF">2019-11-20T20:56:56Z</dcterms:created>
  <dcterms:modified xsi:type="dcterms:W3CDTF">2019-12-21T05:50:15Z</dcterms:modified>
</cp:coreProperties>
</file>