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6" autoAdjust="0"/>
    <p:restoredTop sz="94660"/>
  </p:normalViewPr>
  <p:slideViewPr>
    <p:cSldViewPr snapToGrid="0">
      <p:cViewPr varScale="1">
        <p:scale>
          <a:sx n="80" d="100"/>
          <a:sy n="80" d="100"/>
        </p:scale>
        <p:origin x="80" y="2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AE3A291-BD77-461D-BC8C-1068E86A76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FCFDB7DF-0CA4-4C96-8803-5A4C9A9023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85C44E9-49F3-4815-AB01-E9D205171A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C1089-B4E0-44F1-8FFE-3E0B206F13F4}" type="datetimeFigureOut">
              <a:rPr kumimoji="1" lang="ja-JP" altLang="en-US" smtClean="0"/>
              <a:t>2019/12/17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F84488F-DD3B-4C5F-B3A7-F722859EE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06B01F4-FF04-4500-972A-E471461C1A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3F54E-D67E-4886-A510-0985F09CFF6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560618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98E62FB-32FE-4CD7-AAFA-B3104018F5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037E9D37-59A4-4926-938A-5A769E6797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9478399-2639-4C27-819B-D1ADD6B0DE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C1089-B4E0-44F1-8FFE-3E0B206F13F4}" type="datetimeFigureOut">
              <a:rPr kumimoji="1" lang="ja-JP" altLang="en-US" smtClean="0"/>
              <a:t>2019/12/17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9071FC5-E915-44DE-9136-DBF8FBBFEB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AAEBFEB-6468-46A6-91B5-14F80DC3D8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3F54E-D67E-4886-A510-0985F09CFF6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597739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10967369-6136-4035-B5D4-5319D6F7CB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1352F5D0-1AC2-475F-95A4-1CEEFD2D25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29ADE9E-F466-488D-8A1A-3C47D0C507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C1089-B4E0-44F1-8FFE-3E0B206F13F4}" type="datetimeFigureOut">
              <a:rPr kumimoji="1" lang="ja-JP" altLang="en-US" smtClean="0"/>
              <a:t>2019/12/17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CDECAA0-BF0B-4078-92CA-86A2DFB06D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AA4BBF2-1430-4D29-8C25-F46B1E1F9D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3F54E-D67E-4886-A510-0985F09CFF6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830519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6194878-A92E-4E7C-8CC7-3082F75C20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1E65805-CB0B-47E9-B911-59C0FB3F86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37F592A-AB67-403C-847C-4A412BD4B8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C1089-B4E0-44F1-8FFE-3E0B206F13F4}" type="datetimeFigureOut">
              <a:rPr kumimoji="1" lang="ja-JP" altLang="en-US" smtClean="0"/>
              <a:t>2019/12/17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AE242A2-F536-46F1-88B9-2FAF6C371D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49B15B4-25A7-4EF2-90AA-013F936F82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3F54E-D67E-4886-A510-0985F09CFF6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998189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36503E2-D79D-4FD7-8E65-25762C4C60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FA8A6213-8861-4629-9B25-B12855A008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B81574E-8746-47D7-A179-41B8B97D14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C1089-B4E0-44F1-8FFE-3E0B206F13F4}" type="datetimeFigureOut">
              <a:rPr kumimoji="1" lang="ja-JP" altLang="en-US" smtClean="0"/>
              <a:t>2019/12/17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D6CE529-7ECF-41A0-B128-8824EB6222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E0441C4-BF1A-4C0F-A0E9-2FAF9A7DD6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3F54E-D67E-4886-A510-0985F09CFF6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184992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4409F43-4FAB-459B-A4BB-20689D1457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1B8730D-21D3-4796-A920-788E216C67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3E2FF762-FCC7-46AD-91B4-26270F34F2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D27E1F22-D599-44E7-A128-2223D76348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C1089-B4E0-44F1-8FFE-3E0B206F13F4}" type="datetimeFigureOut">
              <a:rPr kumimoji="1" lang="ja-JP" altLang="en-US" smtClean="0"/>
              <a:t>2019/12/17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41B1B363-13FE-4996-B46D-901CCA8371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FB032DE5-85DA-4FDF-BDAA-80B51647D1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3F54E-D67E-4886-A510-0985F09CFF6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288114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2C80F35-7A38-4AF2-96A2-82FC1586CA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5D7F7E2-CF9F-42E7-938B-688E0AAB3D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2B51DE94-FFFF-4ED0-A890-410C673F2B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16B3D12-367A-40DF-9EC3-11D6A4A11A6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BD296FDF-9EF8-4ADF-952E-DA44AA2D0E6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43442EDD-BC60-4237-8471-D97F1EBD92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C1089-B4E0-44F1-8FFE-3E0B206F13F4}" type="datetimeFigureOut">
              <a:rPr kumimoji="1" lang="ja-JP" altLang="en-US" smtClean="0"/>
              <a:t>2019/12/17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AB3C2E09-54E4-4371-98BB-E6CA1643D5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6F47A2B9-87CA-4FDE-9555-CB37EBFAD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3F54E-D67E-4886-A510-0985F09CFF6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162206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56DB940-8EB1-4D2D-8A67-91BE7B5178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74A20B89-2FC0-4A53-B96E-9FC543B1B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C1089-B4E0-44F1-8FFE-3E0B206F13F4}" type="datetimeFigureOut">
              <a:rPr kumimoji="1" lang="ja-JP" altLang="en-US" smtClean="0"/>
              <a:t>2019/12/17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568C6182-58BD-4048-AABA-E9BE1E4089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32C95B5A-478E-4231-8677-520DC82EA6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3F54E-D67E-4886-A510-0985F09CFF6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031971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DF454E09-FA6A-4C93-8E8A-50168A80C8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C1089-B4E0-44F1-8FFE-3E0B206F13F4}" type="datetimeFigureOut">
              <a:rPr kumimoji="1" lang="ja-JP" altLang="en-US" smtClean="0"/>
              <a:t>2019/12/17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4AA0A9D6-12CA-480D-A918-4EC1F42EE9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A8100EA-215E-4D2D-BFBB-9E02276AD1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3F54E-D67E-4886-A510-0985F09CFF6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94278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23D3C98-66AB-49AE-9CB8-939A076C09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5F23A05-A549-4438-9950-0AD1D0C37F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1D32C5D9-3454-46FE-8160-1EBB2AF26A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4E78B76-57FE-480D-8AC9-6C118DF21C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C1089-B4E0-44F1-8FFE-3E0B206F13F4}" type="datetimeFigureOut">
              <a:rPr kumimoji="1" lang="ja-JP" altLang="en-US" smtClean="0"/>
              <a:t>2019/12/17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905CF963-25DA-47AC-AFBA-EFF9D26DFD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51861E9-56A5-48B6-9D4F-7E29C76175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3F54E-D67E-4886-A510-0985F09CFF6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02192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9E96D62-F857-4D42-882A-2042DD2C0B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F0CA1E89-A756-423D-A152-24B99149536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ACBF47B-9B05-4A29-BC8A-3C3E562060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C7E1857A-E68B-48E2-B18B-A8C9BD6280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C1089-B4E0-44F1-8FFE-3E0B206F13F4}" type="datetimeFigureOut">
              <a:rPr kumimoji="1" lang="ja-JP" altLang="en-US" smtClean="0"/>
              <a:t>2019/12/17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B3C6B619-0CA6-43BE-B39E-B1DA724969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2C8969EE-99F1-435A-9410-C5F6E95BD0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3F54E-D67E-4886-A510-0985F09CFF6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307493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4AB670A9-6464-41AF-AB4C-AAA3B281C0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E728AE1-D355-4378-BCAA-D7346837B2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92D1900-3E81-48BF-97A1-C294330CFF4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4C1089-B4E0-44F1-8FFE-3E0B206F13F4}" type="datetimeFigureOut">
              <a:rPr kumimoji="1" lang="ja-JP" altLang="en-US" smtClean="0"/>
              <a:t>2019/12/17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A84A94E-4E80-4408-AFDD-E1EA3F802B5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858158A-6F5A-4D53-A7A3-EC8F958F3C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53F54E-D67E-4886-A510-0985F09CFF6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04458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楕円 35">
            <a:extLst>
              <a:ext uri="{FF2B5EF4-FFF2-40B4-BE49-F238E27FC236}">
                <a16:creationId xmlns:a16="http://schemas.microsoft.com/office/drawing/2014/main" id="{D682C26B-3BE2-44FC-B774-3C04DBB41395}"/>
              </a:ext>
            </a:extLst>
          </p:cNvPr>
          <p:cNvSpPr/>
          <p:nvPr/>
        </p:nvSpPr>
        <p:spPr>
          <a:xfrm rot="1795871">
            <a:off x="2638631" y="1478770"/>
            <a:ext cx="608053" cy="459520"/>
          </a:xfrm>
          <a:prstGeom prst="ellipse">
            <a:avLst/>
          </a:prstGeom>
          <a:solidFill>
            <a:schemeClr val="accent1">
              <a:alpha val="5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楕円 37">
            <a:extLst>
              <a:ext uri="{FF2B5EF4-FFF2-40B4-BE49-F238E27FC236}">
                <a16:creationId xmlns:a16="http://schemas.microsoft.com/office/drawing/2014/main" id="{F4A2AE91-878C-4BB6-8C36-B973E878269C}"/>
              </a:ext>
            </a:extLst>
          </p:cNvPr>
          <p:cNvSpPr/>
          <p:nvPr/>
        </p:nvSpPr>
        <p:spPr>
          <a:xfrm rot="1795871">
            <a:off x="550607" y="1353526"/>
            <a:ext cx="608053" cy="459520"/>
          </a:xfrm>
          <a:prstGeom prst="ellipse">
            <a:avLst/>
          </a:prstGeom>
          <a:solidFill>
            <a:schemeClr val="accent1">
              <a:alpha val="5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1" name="楕円 40">
            <a:extLst>
              <a:ext uri="{FF2B5EF4-FFF2-40B4-BE49-F238E27FC236}">
                <a16:creationId xmlns:a16="http://schemas.microsoft.com/office/drawing/2014/main" id="{0230C11F-0F6C-4213-A772-B7A099259FDA}"/>
              </a:ext>
            </a:extLst>
          </p:cNvPr>
          <p:cNvSpPr/>
          <p:nvPr/>
        </p:nvSpPr>
        <p:spPr>
          <a:xfrm rot="1795871">
            <a:off x="1745576" y="616409"/>
            <a:ext cx="608053" cy="459520"/>
          </a:xfrm>
          <a:prstGeom prst="ellipse">
            <a:avLst/>
          </a:prstGeom>
          <a:solidFill>
            <a:schemeClr val="accent1">
              <a:alpha val="5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3" name="楕円 42">
            <a:extLst>
              <a:ext uri="{FF2B5EF4-FFF2-40B4-BE49-F238E27FC236}">
                <a16:creationId xmlns:a16="http://schemas.microsoft.com/office/drawing/2014/main" id="{49AE0090-AB63-4AF9-994E-96A5625E973B}"/>
              </a:ext>
            </a:extLst>
          </p:cNvPr>
          <p:cNvSpPr/>
          <p:nvPr/>
        </p:nvSpPr>
        <p:spPr>
          <a:xfrm rot="1795871">
            <a:off x="2123698" y="2075049"/>
            <a:ext cx="608053" cy="459520"/>
          </a:xfrm>
          <a:prstGeom prst="ellipse">
            <a:avLst/>
          </a:prstGeom>
          <a:solidFill>
            <a:schemeClr val="accent1">
              <a:alpha val="5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4" name="楕円 43">
            <a:extLst>
              <a:ext uri="{FF2B5EF4-FFF2-40B4-BE49-F238E27FC236}">
                <a16:creationId xmlns:a16="http://schemas.microsoft.com/office/drawing/2014/main" id="{E0727EAD-9BCB-40BC-888B-CBD171EB9038}"/>
              </a:ext>
            </a:extLst>
          </p:cNvPr>
          <p:cNvSpPr/>
          <p:nvPr/>
        </p:nvSpPr>
        <p:spPr>
          <a:xfrm rot="1795871">
            <a:off x="2123695" y="1583813"/>
            <a:ext cx="608053" cy="459520"/>
          </a:xfrm>
          <a:prstGeom prst="ellipse">
            <a:avLst/>
          </a:prstGeom>
          <a:solidFill>
            <a:schemeClr val="accent4">
              <a:alpha val="5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6" name="楕円 45">
            <a:extLst>
              <a:ext uri="{FF2B5EF4-FFF2-40B4-BE49-F238E27FC236}">
                <a16:creationId xmlns:a16="http://schemas.microsoft.com/office/drawing/2014/main" id="{E478B6DA-FAB2-4619-8007-0BB304305162}"/>
              </a:ext>
            </a:extLst>
          </p:cNvPr>
          <p:cNvSpPr/>
          <p:nvPr/>
        </p:nvSpPr>
        <p:spPr>
          <a:xfrm rot="1795871">
            <a:off x="622479" y="825588"/>
            <a:ext cx="608053" cy="459520"/>
          </a:xfrm>
          <a:prstGeom prst="ellipse">
            <a:avLst/>
          </a:prstGeom>
          <a:solidFill>
            <a:schemeClr val="accent1">
              <a:alpha val="5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8" name="楕円 47">
            <a:extLst>
              <a:ext uri="{FF2B5EF4-FFF2-40B4-BE49-F238E27FC236}">
                <a16:creationId xmlns:a16="http://schemas.microsoft.com/office/drawing/2014/main" id="{3A5CE311-7DE5-4690-951F-A110CF149828}"/>
              </a:ext>
            </a:extLst>
          </p:cNvPr>
          <p:cNvSpPr/>
          <p:nvPr/>
        </p:nvSpPr>
        <p:spPr>
          <a:xfrm rot="1795871">
            <a:off x="1016265" y="2260557"/>
            <a:ext cx="608053" cy="459520"/>
          </a:xfrm>
          <a:prstGeom prst="ellipse">
            <a:avLst/>
          </a:prstGeom>
          <a:solidFill>
            <a:schemeClr val="accent1">
              <a:alpha val="5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9" name="楕円 48">
            <a:extLst>
              <a:ext uri="{FF2B5EF4-FFF2-40B4-BE49-F238E27FC236}">
                <a16:creationId xmlns:a16="http://schemas.microsoft.com/office/drawing/2014/main" id="{2828B98D-16D7-468E-AD0D-9CEA78B90E78}"/>
              </a:ext>
            </a:extLst>
          </p:cNvPr>
          <p:cNvSpPr/>
          <p:nvPr/>
        </p:nvSpPr>
        <p:spPr>
          <a:xfrm rot="1795871">
            <a:off x="1068419" y="1259746"/>
            <a:ext cx="608053" cy="459520"/>
          </a:xfrm>
          <a:prstGeom prst="ellipse">
            <a:avLst/>
          </a:prstGeom>
          <a:solidFill>
            <a:schemeClr val="accent4">
              <a:alpha val="5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0" name="楕円 49">
            <a:extLst>
              <a:ext uri="{FF2B5EF4-FFF2-40B4-BE49-F238E27FC236}">
                <a16:creationId xmlns:a16="http://schemas.microsoft.com/office/drawing/2014/main" id="{0C538A35-4048-49F7-B5A3-22DC93D4E6AD}"/>
              </a:ext>
            </a:extLst>
          </p:cNvPr>
          <p:cNvSpPr/>
          <p:nvPr/>
        </p:nvSpPr>
        <p:spPr>
          <a:xfrm rot="1795871">
            <a:off x="1630555" y="1200946"/>
            <a:ext cx="608053" cy="459520"/>
          </a:xfrm>
          <a:prstGeom prst="ellipse">
            <a:avLst/>
          </a:prstGeom>
          <a:solidFill>
            <a:schemeClr val="accent1">
              <a:alpha val="5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2" name="楕円 51">
            <a:extLst>
              <a:ext uri="{FF2B5EF4-FFF2-40B4-BE49-F238E27FC236}">
                <a16:creationId xmlns:a16="http://schemas.microsoft.com/office/drawing/2014/main" id="{40575A42-6E77-4DEB-9C1F-8D2807A2DA43}"/>
              </a:ext>
            </a:extLst>
          </p:cNvPr>
          <p:cNvSpPr/>
          <p:nvPr/>
        </p:nvSpPr>
        <p:spPr>
          <a:xfrm rot="1795871">
            <a:off x="7114760" y="1761833"/>
            <a:ext cx="608053" cy="459520"/>
          </a:xfrm>
          <a:prstGeom prst="ellipse">
            <a:avLst/>
          </a:prstGeom>
          <a:solidFill>
            <a:schemeClr val="accent2">
              <a:alpha val="5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4" name="楕円 53">
            <a:extLst>
              <a:ext uri="{FF2B5EF4-FFF2-40B4-BE49-F238E27FC236}">
                <a16:creationId xmlns:a16="http://schemas.microsoft.com/office/drawing/2014/main" id="{8976C885-0966-4782-9F61-FDDB10FF56D3}"/>
              </a:ext>
            </a:extLst>
          </p:cNvPr>
          <p:cNvSpPr/>
          <p:nvPr/>
        </p:nvSpPr>
        <p:spPr>
          <a:xfrm rot="1795871">
            <a:off x="7712822" y="1130745"/>
            <a:ext cx="608053" cy="459520"/>
          </a:xfrm>
          <a:prstGeom prst="ellipse">
            <a:avLst/>
          </a:prstGeom>
          <a:solidFill>
            <a:schemeClr val="accent4">
              <a:alpha val="5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5" name="楕円 54">
            <a:extLst>
              <a:ext uri="{FF2B5EF4-FFF2-40B4-BE49-F238E27FC236}">
                <a16:creationId xmlns:a16="http://schemas.microsoft.com/office/drawing/2014/main" id="{7729577E-B2F7-427B-A10E-73EE3113622C}"/>
              </a:ext>
            </a:extLst>
          </p:cNvPr>
          <p:cNvSpPr/>
          <p:nvPr/>
        </p:nvSpPr>
        <p:spPr>
          <a:xfrm rot="1795871">
            <a:off x="7149260" y="2254874"/>
            <a:ext cx="608053" cy="459520"/>
          </a:xfrm>
          <a:prstGeom prst="ellipse">
            <a:avLst/>
          </a:prstGeom>
          <a:solidFill>
            <a:srgbClr val="00B0F0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6" name="楕円 55">
            <a:extLst>
              <a:ext uri="{FF2B5EF4-FFF2-40B4-BE49-F238E27FC236}">
                <a16:creationId xmlns:a16="http://schemas.microsoft.com/office/drawing/2014/main" id="{CA3A4363-EDC4-4361-8334-3F9A79545BF5}"/>
              </a:ext>
            </a:extLst>
          </p:cNvPr>
          <p:cNvSpPr/>
          <p:nvPr/>
        </p:nvSpPr>
        <p:spPr>
          <a:xfrm rot="1795871">
            <a:off x="7298779" y="692189"/>
            <a:ext cx="608053" cy="459520"/>
          </a:xfrm>
          <a:prstGeom prst="ellipse">
            <a:avLst/>
          </a:prstGeom>
          <a:solidFill>
            <a:srgbClr val="0070C0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7" name="楕円 56">
            <a:extLst>
              <a:ext uri="{FF2B5EF4-FFF2-40B4-BE49-F238E27FC236}">
                <a16:creationId xmlns:a16="http://schemas.microsoft.com/office/drawing/2014/main" id="{BBAF9877-31A8-46FD-B6D3-5C4CF525A47F}"/>
              </a:ext>
            </a:extLst>
          </p:cNvPr>
          <p:cNvSpPr/>
          <p:nvPr/>
        </p:nvSpPr>
        <p:spPr>
          <a:xfrm rot="1795871">
            <a:off x="6753891" y="803968"/>
            <a:ext cx="608053" cy="459520"/>
          </a:xfrm>
          <a:prstGeom prst="ellipse">
            <a:avLst/>
          </a:prstGeom>
          <a:solidFill>
            <a:schemeClr val="accent2">
              <a:alpha val="5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8" name="楕円 57">
            <a:extLst>
              <a:ext uri="{FF2B5EF4-FFF2-40B4-BE49-F238E27FC236}">
                <a16:creationId xmlns:a16="http://schemas.microsoft.com/office/drawing/2014/main" id="{8A988DB9-3E3F-4126-AA46-4A421AD5C69D}"/>
              </a:ext>
            </a:extLst>
          </p:cNvPr>
          <p:cNvSpPr/>
          <p:nvPr/>
        </p:nvSpPr>
        <p:spPr>
          <a:xfrm rot="1795871">
            <a:off x="7676901" y="2150829"/>
            <a:ext cx="608053" cy="459520"/>
          </a:xfrm>
          <a:prstGeom prst="ellipse">
            <a:avLst/>
          </a:prstGeom>
          <a:solidFill>
            <a:schemeClr val="accent6">
              <a:alpha val="5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9" name="楕円 58">
            <a:extLst>
              <a:ext uri="{FF2B5EF4-FFF2-40B4-BE49-F238E27FC236}">
                <a16:creationId xmlns:a16="http://schemas.microsoft.com/office/drawing/2014/main" id="{7539539B-0DF1-46F4-A219-E13826BA6651}"/>
              </a:ext>
            </a:extLst>
          </p:cNvPr>
          <p:cNvSpPr/>
          <p:nvPr/>
        </p:nvSpPr>
        <p:spPr>
          <a:xfrm rot="1795871">
            <a:off x="7676898" y="1659593"/>
            <a:ext cx="608053" cy="459520"/>
          </a:xfrm>
          <a:prstGeom prst="ellipse">
            <a:avLst/>
          </a:prstGeom>
          <a:solidFill>
            <a:schemeClr val="accent4">
              <a:alpha val="5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0" name="楕円 59">
            <a:extLst>
              <a:ext uri="{FF2B5EF4-FFF2-40B4-BE49-F238E27FC236}">
                <a16:creationId xmlns:a16="http://schemas.microsoft.com/office/drawing/2014/main" id="{CA793BDF-8EAB-49B7-8505-C5579E1FA071}"/>
              </a:ext>
            </a:extLst>
          </p:cNvPr>
          <p:cNvSpPr/>
          <p:nvPr/>
        </p:nvSpPr>
        <p:spPr>
          <a:xfrm rot="1795871">
            <a:off x="6564075" y="1832384"/>
            <a:ext cx="608053" cy="459520"/>
          </a:xfrm>
          <a:prstGeom prst="ellipse">
            <a:avLst/>
          </a:prstGeom>
          <a:solidFill>
            <a:schemeClr val="accent5">
              <a:alpha val="5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1" name="楕円 60">
            <a:extLst>
              <a:ext uri="{FF2B5EF4-FFF2-40B4-BE49-F238E27FC236}">
                <a16:creationId xmlns:a16="http://schemas.microsoft.com/office/drawing/2014/main" id="{63F8BD30-B1BF-42C4-95C8-9A4D588577E4}"/>
              </a:ext>
            </a:extLst>
          </p:cNvPr>
          <p:cNvSpPr/>
          <p:nvPr/>
        </p:nvSpPr>
        <p:spPr>
          <a:xfrm rot="1795871">
            <a:off x="6175682" y="901368"/>
            <a:ext cx="608053" cy="459520"/>
          </a:xfrm>
          <a:prstGeom prst="ellipse">
            <a:avLst/>
          </a:prstGeom>
          <a:solidFill>
            <a:schemeClr val="accent1">
              <a:alpha val="5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2" name="楕円 61">
            <a:extLst>
              <a:ext uri="{FF2B5EF4-FFF2-40B4-BE49-F238E27FC236}">
                <a16:creationId xmlns:a16="http://schemas.microsoft.com/office/drawing/2014/main" id="{F29F625A-853B-49B3-98C3-F4F9212CA252}"/>
              </a:ext>
            </a:extLst>
          </p:cNvPr>
          <p:cNvSpPr/>
          <p:nvPr/>
        </p:nvSpPr>
        <p:spPr>
          <a:xfrm rot="1795871">
            <a:off x="8154531" y="2013411"/>
            <a:ext cx="608053" cy="459520"/>
          </a:xfrm>
          <a:prstGeom prst="ellipse">
            <a:avLst/>
          </a:prstGeom>
          <a:solidFill>
            <a:schemeClr val="accent2">
              <a:alpha val="5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3" name="楕円 62">
            <a:extLst>
              <a:ext uri="{FF2B5EF4-FFF2-40B4-BE49-F238E27FC236}">
                <a16:creationId xmlns:a16="http://schemas.microsoft.com/office/drawing/2014/main" id="{B6D1A9E8-EFB1-440B-8011-88B42064101D}"/>
              </a:ext>
            </a:extLst>
          </p:cNvPr>
          <p:cNvSpPr/>
          <p:nvPr/>
        </p:nvSpPr>
        <p:spPr>
          <a:xfrm rot="1795871">
            <a:off x="6569468" y="2336337"/>
            <a:ext cx="608053" cy="459520"/>
          </a:xfrm>
          <a:prstGeom prst="ellipse">
            <a:avLst/>
          </a:prstGeom>
          <a:solidFill>
            <a:schemeClr val="accent1">
              <a:alpha val="5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64" name="楕円 63">
            <a:extLst>
              <a:ext uri="{FF2B5EF4-FFF2-40B4-BE49-F238E27FC236}">
                <a16:creationId xmlns:a16="http://schemas.microsoft.com/office/drawing/2014/main" id="{2AC31C25-0107-4D54-8AB1-C3FC2A3979C2}"/>
              </a:ext>
            </a:extLst>
          </p:cNvPr>
          <p:cNvSpPr/>
          <p:nvPr/>
        </p:nvSpPr>
        <p:spPr>
          <a:xfrm rot="1795871">
            <a:off x="6621622" y="1335526"/>
            <a:ext cx="608053" cy="459520"/>
          </a:xfrm>
          <a:prstGeom prst="ellipse">
            <a:avLst/>
          </a:prstGeom>
          <a:solidFill>
            <a:schemeClr val="accent4">
              <a:alpha val="5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5" name="楕円 64">
            <a:extLst>
              <a:ext uri="{FF2B5EF4-FFF2-40B4-BE49-F238E27FC236}">
                <a16:creationId xmlns:a16="http://schemas.microsoft.com/office/drawing/2014/main" id="{FEE4C7EA-252B-402A-83BC-1136B7C6E19B}"/>
              </a:ext>
            </a:extLst>
          </p:cNvPr>
          <p:cNvSpPr/>
          <p:nvPr/>
        </p:nvSpPr>
        <p:spPr>
          <a:xfrm rot="1795871">
            <a:off x="7183758" y="1276726"/>
            <a:ext cx="608053" cy="459520"/>
          </a:xfrm>
          <a:prstGeom prst="ellipse">
            <a:avLst/>
          </a:prstGeom>
          <a:solidFill>
            <a:schemeClr val="accent5">
              <a:alpha val="5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6" name="テキスト ボックス 65">
            <a:extLst>
              <a:ext uri="{FF2B5EF4-FFF2-40B4-BE49-F238E27FC236}">
                <a16:creationId xmlns:a16="http://schemas.microsoft.com/office/drawing/2014/main" id="{78AF1195-64CC-45CF-9910-3AF19FDB2158}"/>
              </a:ext>
            </a:extLst>
          </p:cNvPr>
          <p:cNvSpPr txBox="1"/>
          <p:nvPr/>
        </p:nvSpPr>
        <p:spPr>
          <a:xfrm flipH="1">
            <a:off x="-916059" y="2760665"/>
            <a:ext cx="59313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dirty="0"/>
              <a:t>悪さをする菌はいないが</a:t>
            </a:r>
            <a:endParaRPr kumimoji="1" lang="en-US" altLang="ja-JP" dirty="0"/>
          </a:p>
          <a:p>
            <a:pPr algn="ctr"/>
            <a:r>
              <a:rPr kumimoji="1" lang="ja-JP" altLang="en-US" dirty="0"/>
              <a:t>殺菌・洗浄のし過ぎで</a:t>
            </a:r>
            <a:endParaRPr kumimoji="1" lang="en-US" altLang="ja-JP" dirty="0"/>
          </a:p>
          <a:p>
            <a:pPr algn="ctr"/>
            <a:r>
              <a:rPr kumimoji="1" lang="ja-JP" altLang="en-US" dirty="0"/>
              <a:t>種類と数が少ないフローラ</a:t>
            </a:r>
            <a:endParaRPr kumimoji="1" lang="en-US" altLang="ja-JP" dirty="0"/>
          </a:p>
          <a:p>
            <a:endParaRPr kumimoji="1" lang="ja-JP" altLang="en-US" dirty="0"/>
          </a:p>
        </p:txBody>
      </p:sp>
      <p:sp>
        <p:nvSpPr>
          <p:cNvPr id="67" name="爆発: 14 pt 66">
            <a:extLst>
              <a:ext uri="{FF2B5EF4-FFF2-40B4-BE49-F238E27FC236}">
                <a16:creationId xmlns:a16="http://schemas.microsoft.com/office/drawing/2014/main" id="{84B1226E-04BF-4030-8078-025DE883126F}"/>
              </a:ext>
            </a:extLst>
          </p:cNvPr>
          <p:cNvSpPr/>
          <p:nvPr/>
        </p:nvSpPr>
        <p:spPr>
          <a:xfrm rot="16487457">
            <a:off x="6135855" y="1295397"/>
            <a:ext cx="574319" cy="690763"/>
          </a:xfrm>
          <a:prstGeom prst="irregularSeal2">
            <a:avLst/>
          </a:prstGeom>
          <a:solidFill>
            <a:schemeClr val="tx1">
              <a:lumMod val="50000"/>
              <a:lumOff val="50000"/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8" name="爆発: 14 pt 67">
            <a:extLst>
              <a:ext uri="{FF2B5EF4-FFF2-40B4-BE49-F238E27FC236}">
                <a16:creationId xmlns:a16="http://schemas.microsoft.com/office/drawing/2014/main" id="{48E19942-9610-4354-B740-F195F22A8AF2}"/>
              </a:ext>
            </a:extLst>
          </p:cNvPr>
          <p:cNvSpPr/>
          <p:nvPr/>
        </p:nvSpPr>
        <p:spPr>
          <a:xfrm rot="16487457">
            <a:off x="8203487" y="1409559"/>
            <a:ext cx="574319" cy="690763"/>
          </a:xfrm>
          <a:prstGeom prst="irregularSeal2">
            <a:avLst/>
          </a:prstGeom>
          <a:solidFill>
            <a:schemeClr val="tx1">
              <a:lumMod val="50000"/>
              <a:lumOff val="50000"/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9" name="テキスト ボックス 68">
            <a:extLst>
              <a:ext uri="{FF2B5EF4-FFF2-40B4-BE49-F238E27FC236}">
                <a16:creationId xmlns:a16="http://schemas.microsoft.com/office/drawing/2014/main" id="{87FBBBD6-1724-47F6-BE4B-7C2015CBEA8C}"/>
              </a:ext>
            </a:extLst>
          </p:cNvPr>
          <p:cNvSpPr txBox="1"/>
          <p:nvPr/>
        </p:nvSpPr>
        <p:spPr>
          <a:xfrm flipH="1">
            <a:off x="5461990" y="3037664"/>
            <a:ext cx="43534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dirty="0"/>
              <a:t>少し悪さをする菌はいるが</a:t>
            </a:r>
            <a:endParaRPr kumimoji="1" lang="en-US" altLang="ja-JP" dirty="0"/>
          </a:p>
          <a:p>
            <a:r>
              <a:rPr kumimoji="1" lang="ja-JP" altLang="en-US" dirty="0"/>
              <a:t>種類と数が多い経験値の高いフローラ</a:t>
            </a:r>
            <a:endParaRPr kumimoji="1" lang="en-US" altLang="ja-JP" dirty="0"/>
          </a:p>
          <a:p>
            <a:endParaRPr kumimoji="1" lang="ja-JP" altLang="en-US" dirty="0"/>
          </a:p>
        </p:txBody>
      </p:sp>
      <p:sp>
        <p:nvSpPr>
          <p:cNvPr id="70" name="楕円 69">
            <a:extLst>
              <a:ext uri="{FF2B5EF4-FFF2-40B4-BE49-F238E27FC236}">
                <a16:creationId xmlns:a16="http://schemas.microsoft.com/office/drawing/2014/main" id="{430D0021-14A7-49DE-8799-B104DF265D8A}"/>
              </a:ext>
            </a:extLst>
          </p:cNvPr>
          <p:cNvSpPr/>
          <p:nvPr/>
        </p:nvSpPr>
        <p:spPr>
          <a:xfrm rot="1795871">
            <a:off x="5975838" y="1922729"/>
            <a:ext cx="608053" cy="459520"/>
          </a:xfrm>
          <a:prstGeom prst="ellipse">
            <a:avLst/>
          </a:prstGeom>
          <a:solidFill>
            <a:schemeClr val="accent6">
              <a:alpha val="5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71" name="テキスト ボックス 70">
            <a:extLst>
              <a:ext uri="{FF2B5EF4-FFF2-40B4-BE49-F238E27FC236}">
                <a16:creationId xmlns:a16="http://schemas.microsoft.com/office/drawing/2014/main" id="{396A6F4F-0D4A-4A44-B10D-323C697B548D}"/>
              </a:ext>
            </a:extLst>
          </p:cNvPr>
          <p:cNvSpPr txBox="1"/>
          <p:nvPr/>
        </p:nvSpPr>
        <p:spPr>
          <a:xfrm>
            <a:off x="329556" y="169513"/>
            <a:ext cx="29546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400" dirty="0"/>
              <a:t>敏感肌・トラブル肌</a:t>
            </a:r>
          </a:p>
        </p:txBody>
      </p:sp>
      <p:sp>
        <p:nvSpPr>
          <p:cNvPr id="72" name="テキスト ボックス 71">
            <a:extLst>
              <a:ext uri="{FF2B5EF4-FFF2-40B4-BE49-F238E27FC236}">
                <a16:creationId xmlns:a16="http://schemas.microsoft.com/office/drawing/2014/main" id="{8A4A805C-C556-4A30-9611-87B243CAA91E}"/>
              </a:ext>
            </a:extLst>
          </p:cNvPr>
          <p:cNvSpPr txBox="1"/>
          <p:nvPr/>
        </p:nvSpPr>
        <p:spPr>
          <a:xfrm>
            <a:off x="5787570" y="144118"/>
            <a:ext cx="32624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400" dirty="0"/>
              <a:t>みずから潤う健康な肌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4D7529B-54BA-45CE-B907-81D61A144FD9}"/>
              </a:ext>
            </a:extLst>
          </p:cNvPr>
          <p:cNvSpPr txBox="1"/>
          <p:nvPr/>
        </p:nvSpPr>
        <p:spPr>
          <a:xfrm>
            <a:off x="1999882" y="4596267"/>
            <a:ext cx="918713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/>
              <a:t>・上記のイメージを　　　　　　な感じのフワッとした感じの要素で作ってください</a:t>
            </a:r>
            <a:endParaRPr kumimoji="1" lang="en-US" altLang="ja-JP" dirty="0"/>
          </a:p>
          <a:p>
            <a:endParaRPr kumimoji="1" lang="en-US" altLang="ja-JP" dirty="0"/>
          </a:p>
          <a:p>
            <a:r>
              <a:rPr kumimoji="1" lang="ja-JP" altLang="en-US" dirty="0"/>
              <a:t>・色は後ほど変更できるようにしてください</a:t>
            </a:r>
            <a:endParaRPr kumimoji="1" lang="en-US" altLang="ja-JP" dirty="0"/>
          </a:p>
          <a:p>
            <a:r>
              <a:rPr lang="ja-JP" altLang="en-US" dirty="0"/>
              <a:t>・黒っぽいギザギザのものはフワッとしながらも「悪そうな」雰囲気を出す</a:t>
            </a:r>
            <a:endParaRPr kumimoji="1" lang="ja-JP" altLang="en-US" dirty="0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445D0595-0EA0-4D3D-87DC-BC135B649D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2130" y="3661724"/>
            <a:ext cx="1419225" cy="148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1956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90</Words>
  <Application>Microsoft Office PowerPoint</Application>
  <PresentationFormat>ワイド画面</PresentationFormat>
  <Paragraphs>11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Masaaki Matsuoka</dc:creator>
  <cp:lastModifiedBy>Masaaki Matsuoka</cp:lastModifiedBy>
  <cp:revision>6</cp:revision>
  <dcterms:created xsi:type="dcterms:W3CDTF">2019-12-08T14:26:23Z</dcterms:created>
  <dcterms:modified xsi:type="dcterms:W3CDTF">2019-12-17T07:22:31Z</dcterms:modified>
</cp:coreProperties>
</file>