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3648" autoAdjust="0"/>
  </p:normalViewPr>
  <p:slideViewPr>
    <p:cSldViewPr snapToGrid="0" showGuides="1">
      <p:cViewPr>
        <p:scale>
          <a:sx n="60" d="100"/>
          <a:sy n="60" d="100"/>
        </p:scale>
        <p:origin x="826" y="10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B5DE91B-88C7-4DBB-8182-E42F8CB87C97}"/>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49C6EA90-27E7-441B-8BC6-51FDF69BAF8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2C6E058D-5CE4-468F-8D43-5F432DFC2327}"/>
              </a:ext>
            </a:extLst>
          </p:cNvPr>
          <p:cNvSpPr>
            <a:spLocks noGrp="1"/>
          </p:cNvSpPr>
          <p:nvPr>
            <p:ph type="dt" sz="half" idx="10"/>
          </p:nvPr>
        </p:nvSpPr>
        <p:spPr/>
        <p:txBody>
          <a:bodyPr/>
          <a:lstStyle/>
          <a:p>
            <a:fld id="{5D51B612-9F44-44FE-ABDB-8C6F8CE97152}" type="datetimeFigureOut">
              <a:rPr kumimoji="1" lang="ja-JP" altLang="en-US" smtClean="0"/>
              <a:t>2019/12/5</a:t>
            </a:fld>
            <a:endParaRPr kumimoji="1" lang="ja-JP" altLang="en-US"/>
          </a:p>
        </p:txBody>
      </p:sp>
      <p:sp>
        <p:nvSpPr>
          <p:cNvPr id="5" name="フッター プレースホルダー 4">
            <a:extLst>
              <a:ext uri="{FF2B5EF4-FFF2-40B4-BE49-F238E27FC236}">
                <a16:creationId xmlns:a16="http://schemas.microsoft.com/office/drawing/2014/main" id="{41C205EF-2CF5-4860-A69C-E6F996CBE6F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AEAF2C3-FA98-45D8-B276-4A5E4F656B12}"/>
              </a:ext>
            </a:extLst>
          </p:cNvPr>
          <p:cNvSpPr>
            <a:spLocks noGrp="1"/>
          </p:cNvSpPr>
          <p:nvPr>
            <p:ph type="sldNum" sz="quarter" idx="12"/>
          </p:nvPr>
        </p:nvSpPr>
        <p:spPr/>
        <p:txBody>
          <a:bodyPr/>
          <a:lstStyle/>
          <a:p>
            <a:fld id="{71C0844E-4AA5-4CCB-82C4-0B71E379E9A5}" type="slidenum">
              <a:rPr kumimoji="1" lang="ja-JP" altLang="en-US" smtClean="0"/>
              <a:t>‹#›</a:t>
            </a:fld>
            <a:endParaRPr kumimoji="1" lang="ja-JP" altLang="en-US"/>
          </a:p>
        </p:txBody>
      </p:sp>
    </p:spTree>
    <p:extLst>
      <p:ext uri="{BB962C8B-B14F-4D97-AF65-F5344CB8AC3E}">
        <p14:creationId xmlns:p14="http://schemas.microsoft.com/office/powerpoint/2010/main" val="186117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7565A6C-488C-49C8-9DF9-BF8C083BD5A2}"/>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493100D5-820C-4745-8934-B3CA80FD4866}"/>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A9BC935-4E35-49F0-8F5B-681EE23FA0E7}"/>
              </a:ext>
            </a:extLst>
          </p:cNvPr>
          <p:cNvSpPr>
            <a:spLocks noGrp="1"/>
          </p:cNvSpPr>
          <p:nvPr>
            <p:ph type="dt" sz="half" idx="10"/>
          </p:nvPr>
        </p:nvSpPr>
        <p:spPr/>
        <p:txBody>
          <a:bodyPr/>
          <a:lstStyle/>
          <a:p>
            <a:fld id="{5D51B612-9F44-44FE-ABDB-8C6F8CE97152}" type="datetimeFigureOut">
              <a:rPr kumimoji="1" lang="ja-JP" altLang="en-US" smtClean="0"/>
              <a:t>2019/12/5</a:t>
            </a:fld>
            <a:endParaRPr kumimoji="1" lang="ja-JP" altLang="en-US"/>
          </a:p>
        </p:txBody>
      </p:sp>
      <p:sp>
        <p:nvSpPr>
          <p:cNvPr id="5" name="フッター プレースホルダー 4">
            <a:extLst>
              <a:ext uri="{FF2B5EF4-FFF2-40B4-BE49-F238E27FC236}">
                <a16:creationId xmlns:a16="http://schemas.microsoft.com/office/drawing/2014/main" id="{B5BB0568-312A-4EA3-B5F6-677E269532E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4617CF5-60DB-4D26-82CF-A7D3A089266D}"/>
              </a:ext>
            </a:extLst>
          </p:cNvPr>
          <p:cNvSpPr>
            <a:spLocks noGrp="1"/>
          </p:cNvSpPr>
          <p:nvPr>
            <p:ph type="sldNum" sz="quarter" idx="12"/>
          </p:nvPr>
        </p:nvSpPr>
        <p:spPr/>
        <p:txBody>
          <a:bodyPr/>
          <a:lstStyle/>
          <a:p>
            <a:fld id="{71C0844E-4AA5-4CCB-82C4-0B71E379E9A5}" type="slidenum">
              <a:rPr kumimoji="1" lang="ja-JP" altLang="en-US" smtClean="0"/>
              <a:t>‹#›</a:t>
            </a:fld>
            <a:endParaRPr kumimoji="1" lang="ja-JP" altLang="en-US"/>
          </a:p>
        </p:txBody>
      </p:sp>
    </p:spTree>
    <p:extLst>
      <p:ext uri="{BB962C8B-B14F-4D97-AF65-F5344CB8AC3E}">
        <p14:creationId xmlns:p14="http://schemas.microsoft.com/office/powerpoint/2010/main" val="25330149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76188FE-01ED-4D8A-84F4-BFD083AB5C97}"/>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68713A1B-6D19-44FD-900A-5101AE73D56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376E4DCA-E408-4BCD-8753-D2EC1A3EDD76}"/>
              </a:ext>
            </a:extLst>
          </p:cNvPr>
          <p:cNvSpPr>
            <a:spLocks noGrp="1"/>
          </p:cNvSpPr>
          <p:nvPr>
            <p:ph type="dt" sz="half" idx="10"/>
          </p:nvPr>
        </p:nvSpPr>
        <p:spPr/>
        <p:txBody>
          <a:bodyPr/>
          <a:lstStyle/>
          <a:p>
            <a:fld id="{5D51B612-9F44-44FE-ABDB-8C6F8CE97152}" type="datetimeFigureOut">
              <a:rPr kumimoji="1" lang="ja-JP" altLang="en-US" smtClean="0"/>
              <a:t>2019/12/5</a:t>
            </a:fld>
            <a:endParaRPr kumimoji="1" lang="ja-JP" altLang="en-US"/>
          </a:p>
        </p:txBody>
      </p:sp>
      <p:sp>
        <p:nvSpPr>
          <p:cNvPr id="5" name="フッター プレースホルダー 4">
            <a:extLst>
              <a:ext uri="{FF2B5EF4-FFF2-40B4-BE49-F238E27FC236}">
                <a16:creationId xmlns:a16="http://schemas.microsoft.com/office/drawing/2014/main" id="{642505D2-22C6-4C7D-8BBF-56B7868B089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7EDFDA7-122C-4FCF-801B-270DA389A6F9}"/>
              </a:ext>
            </a:extLst>
          </p:cNvPr>
          <p:cNvSpPr>
            <a:spLocks noGrp="1"/>
          </p:cNvSpPr>
          <p:nvPr>
            <p:ph type="sldNum" sz="quarter" idx="12"/>
          </p:nvPr>
        </p:nvSpPr>
        <p:spPr/>
        <p:txBody>
          <a:bodyPr/>
          <a:lstStyle/>
          <a:p>
            <a:fld id="{71C0844E-4AA5-4CCB-82C4-0B71E379E9A5}" type="slidenum">
              <a:rPr kumimoji="1" lang="ja-JP" altLang="en-US" smtClean="0"/>
              <a:t>‹#›</a:t>
            </a:fld>
            <a:endParaRPr kumimoji="1" lang="ja-JP" altLang="en-US"/>
          </a:p>
        </p:txBody>
      </p:sp>
    </p:spTree>
    <p:extLst>
      <p:ext uri="{BB962C8B-B14F-4D97-AF65-F5344CB8AC3E}">
        <p14:creationId xmlns:p14="http://schemas.microsoft.com/office/powerpoint/2010/main" val="940405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1E6C728-4061-4ADD-BC46-944898A2B4F5}"/>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6BA60CF8-1D6C-4EE2-BD75-8716F5BB0C2E}"/>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C61C88BA-4EF7-4E60-8133-01E2FED29A44}"/>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E09F59C9-4FAD-4481-A7A4-CC8D5F76BEE7}"/>
              </a:ext>
            </a:extLst>
          </p:cNvPr>
          <p:cNvSpPr>
            <a:spLocks noGrp="1"/>
          </p:cNvSpPr>
          <p:nvPr>
            <p:ph type="dt" sz="half" idx="10"/>
          </p:nvPr>
        </p:nvSpPr>
        <p:spPr/>
        <p:txBody>
          <a:bodyPr/>
          <a:lstStyle/>
          <a:p>
            <a:fld id="{5D51B612-9F44-44FE-ABDB-8C6F8CE97152}" type="datetimeFigureOut">
              <a:rPr kumimoji="1" lang="ja-JP" altLang="en-US" smtClean="0"/>
              <a:t>2019/12/5</a:t>
            </a:fld>
            <a:endParaRPr kumimoji="1" lang="ja-JP" altLang="en-US"/>
          </a:p>
        </p:txBody>
      </p:sp>
      <p:sp>
        <p:nvSpPr>
          <p:cNvPr id="6" name="フッター プレースホルダー 5">
            <a:extLst>
              <a:ext uri="{FF2B5EF4-FFF2-40B4-BE49-F238E27FC236}">
                <a16:creationId xmlns:a16="http://schemas.microsoft.com/office/drawing/2014/main" id="{67A48EB2-28E2-4B5E-A2AE-BB11D63835E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CB57E3A3-509C-4905-A1B6-389E246673D0}"/>
              </a:ext>
            </a:extLst>
          </p:cNvPr>
          <p:cNvSpPr>
            <a:spLocks noGrp="1"/>
          </p:cNvSpPr>
          <p:nvPr>
            <p:ph type="sldNum" sz="quarter" idx="12"/>
          </p:nvPr>
        </p:nvSpPr>
        <p:spPr/>
        <p:txBody>
          <a:bodyPr/>
          <a:lstStyle/>
          <a:p>
            <a:fld id="{71C0844E-4AA5-4CCB-82C4-0B71E379E9A5}" type="slidenum">
              <a:rPr kumimoji="1" lang="ja-JP" altLang="en-US" smtClean="0"/>
              <a:t>‹#›</a:t>
            </a:fld>
            <a:endParaRPr kumimoji="1" lang="ja-JP" altLang="en-US"/>
          </a:p>
        </p:txBody>
      </p:sp>
    </p:spTree>
    <p:extLst>
      <p:ext uri="{BB962C8B-B14F-4D97-AF65-F5344CB8AC3E}">
        <p14:creationId xmlns:p14="http://schemas.microsoft.com/office/powerpoint/2010/main" val="3380488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9C0E6C1-EDDB-4F98-A41C-992163FA2BF7}"/>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0FE7D0DB-4547-4685-AE1B-2E11356AC0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A94994DC-478E-42FB-831E-F3E6C930DF95}"/>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D1654AE0-7BA2-4302-8DF9-46443CEFF6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52C7E709-4245-4B7C-9B39-E146B55B81F5}"/>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B3A769E5-D8B5-4813-AEBD-33C9971D9188}"/>
              </a:ext>
            </a:extLst>
          </p:cNvPr>
          <p:cNvSpPr>
            <a:spLocks noGrp="1"/>
          </p:cNvSpPr>
          <p:nvPr>
            <p:ph type="dt" sz="half" idx="10"/>
          </p:nvPr>
        </p:nvSpPr>
        <p:spPr/>
        <p:txBody>
          <a:bodyPr/>
          <a:lstStyle/>
          <a:p>
            <a:fld id="{5D51B612-9F44-44FE-ABDB-8C6F8CE97152}" type="datetimeFigureOut">
              <a:rPr kumimoji="1" lang="ja-JP" altLang="en-US" smtClean="0"/>
              <a:t>2019/12/5</a:t>
            </a:fld>
            <a:endParaRPr kumimoji="1" lang="ja-JP" altLang="en-US"/>
          </a:p>
        </p:txBody>
      </p:sp>
      <p:sp>
        <p:nvSpPr>
          <p:cNvPr id="8" name="フッター プレースホルダー 7">
            <a:extLst>
              <a:ext uri="{FF2B5EF4-FFF2-40B4-BE49-F238E27FC236}">
                <a16:creationId xmlns:a16="http://schemas.microsoft.com/office/drawing/2014/main" id="{EE58E7EE-5C3C-49B3-BCFF-2C0FD5E3FAF9}"/>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7A64AEDB-EA69-4977-AF95-CC5CC68D063C}"/>
              </a:ext>
            </a:extLst>
          </p:cNvPr>
          <p:cNvSpPr>
            <a:spLocks noGrp="1"/>
          </p:cNvSpPr>
          <p:nvPr>
            <p:ph type="sldNum" sz="quarter" idx="12"/>
          </p:nvPr>
        </p:nvSpPr>
        <p:spPr/>
        <p:txBody>
          <a:bodyPr/>
          <a:lstStyle/>
          <a:p>
            <a:fld id="{71C0844E-4AA5-4CCB-82C4-0B71E379E9A5}" type="slidenum">
              <a:rPr kumimoji="1" lang="ja-JP" altLang="en-US" smtClean="0"/>
              <a:t>‹#›</a:t>
            </a:fld>
            <a:endParaRPr kumimoji="1" lang="ja-JP" altLang="en-US"/>
          </a:p>
        </p:txBody>
      </p:sp>
    </p:spTree>
    <p:extLst>
      <p:ext uri="{BB962C8B-B14F-4D97-AF65-F5344CB8AC3E}">
        <p14:creationId xmlns:p14="http://schemas.microsoft.com/office/powerpoint/2010/main" val="2536047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AB98C3F-E07A-4844-B777-F62169F4C868}"/>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33646580-7CFD-4E1E-A9F7-FEAD2C157460}"/>
              </a:ext>
            </a:extLst>
          </p:cNvPr>
          <p:cNvSpPr>
            <a:spLocks noGrp="1"/>
          </p:cNvSpPr>
          <p:nvPr>
            <p:ph type="dt" sz="half" idx="10"/>
          </p:nvPr>
        </p:nvSpPr>
        <p:spPr/>
        <p:txBody>
          <a:bodyPr/>
          <a:lstStyle/>
          <a:p>
            <a:fld id="{5D51B612-9F44-44FE-ABDB-8C6F8CE97152}" type="datetimeFigureOut">
              <a:rPr kumimoji="1" lang="ja-JP" altLang="en-US" smtClean="0"/>
              <a:t>2019/12/5</a:t>
            </a:fld>
            <a:endParaRPr kumimoji="1" lang="ja-JP" altLang="en-US"/>
          </a:p>
        </p:txBody>
      </p:sp>
      <p:sp>
        <p:nvSpPr>
          <p:cNvPr id="4" name="フッター プレースホルダー 3">
            <a:extLst>
              <a:ext uri="{FF2B5EF4-FFF2-40B4-BE49-F238E27FC236}">
                <a16:creationId xmlns:a16="http://schemas.microsoft.com/office/drawing/2014/main" id="{1EE3DA31-FE1C-4C01-9520-A354B7B2A3A7}"/>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A2325E1D-570F-4E80-8F60-6DDB9012F252}"/>
              </a:ext>
            </a:extLst>
          </p:cNvPr>
          <p:cNvSpPr>
            <a:spLocks noGrp="1"/>
          </p:cNvSpPr>
          <p:nvPr>
            <p:ph type="sldNum" sz="quarter" idx="12"/>
          </p:nvPr>
        </p:nvSpPr>
        <p:spPr/>
        <p:txBody>
          <a:bodyPr/>
          <a:lstStyle/>
          <a:p>
            <a:fld id="{71C0844E-4AA5-4CCB-82C4-0B71E379E9A5}" type="slidenum">
              <a:rPr kumimoji="1" lang="ja-JP" altLang="en-US" smtClean="0"/>
              <a:t>‹#›</a:t>
            </a:fld>
            <a:endParaRPr kumimoji="1" lang="ja-JP" altLang="en-US"/>
          </a:p>
        </p:txBody>
      </p:sp>
    </p:spTree>
    <p:extLst>
      <p:ext uri="{BB962C8B-B14F-4D97-AF65-F5344CB8AC3E}">
        <p14:creationId xmlns:p14="http://schemas.microsoft.com/office/powerpoint/2010/main" val="24355490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47DE6794-BAF9-4F6C-95C7-F2D7CA126DD7}"/>
              </a:ext>
            </a:extLst>
          </p:cNvPr>
          <p:cNvSpPr>
            <a:spLocks noGrp="1"/>
          </p:cNvSpPr>
          <p:nvPr>
            <p:ph type="dt" sz="half" idx="10"/>
          </p:nvPr>
        </p:nvSpPr>
        <p:spPr/>
        <p:txBody>
          <a:bodyPr/>
          <a:lstStyle/>
          <a:p>
            <a:fld id="{5D51B612-9F44-44FE-ABDB-8C6F8CE97152}" type="datetimeFigureOut">
              <a:rPr kumimoji="1" lang="ja-JP" altLang="en-US" smtClean="0"/>
              <a:t>2019/12/5</a:t>
            </a:fld>
            <a:endParaRPr kumimoji="1" lang="ja-JP" altLang="en-US"/>
          </a:p>
        </p:txBody>
      </p:sp>
      <p:sp>
        <p:nvSpPr>
          <p:cNvPr id="3" name="フッター プレースホルダー 2">
            <a:extLst>
              <a:ext uri="{FF2B5EF4-FFF2-40B4-BE49-F238E27FC236}">
                <a16:creationId xmlns:a16="http://schemas.microsoft.com/office/drawing/2014/main" id="{7BB008D3-A406-4DBB-BBD2-F2CC7BA2014A}"/>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B7AC3214-2C67-47D5-826B-E94CBEC035F6}"/>
              </a:ext>
            </a:extLst>
          </p:cNvPr>
          <p:cNvSpPr>
            <a:spLocks noGrp="1"/>
          </p:cNvSpPr>
          <p:nvPr>
            <p:ph type="sldNum" sz="quarter" idx="12"/>
          </p:nvPr>
        </p:nvSpPr>
        <p:spPr/>
        <p:txBody>
          <a:bodyPr/>
          <a:lstStyle/>
          <a:p>
            <a:fld id="{71C0844E-4AA5-4CCB-82C4-0B71E379E9A5}" type="slidenum">
              <a:rPr kumimoji="1" lang="ja-JP" altLang="en-US" smtClean="0"/>
              <a:t>‹#›</a:t>
            </a:fld>
            <a:endParaRPr kumimoji="1" lang="ja-JP" altLang="en-US"/>
          </a:p>
        </p:txBody>
      </p:sp>
    </p:spTree>
    <p:extLst>
      <p:ext uri="{BB962C8B-B14F-4D97-AF65-F5344CB8AC3E}">
        <p14:creationId xmlns:p14="http://schemas.microsoft.com/office/powerpoint/2010/main" val="18913259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DC38266-AA38-45D5-9992-09BAB9D44323}"/>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437D1B44-41BF-4301-9EA6-06A868401A8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3B0FA966-F448-4C3B-98CF-5D7919A9B6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EA1A2D13-BE66-441C-ACB6-41813518E071}"/>
              </a:ext>
            </a:extLst>
          </p:cNvPr>
          <p:cNvSpPr>
            <a:spLocks noGrp="1"/>
          </p:cNvSpPr>
          <p:nvPr>
            <p:ph type="dt" sz="half" idx="10"/>
          </p:nvPr>
        </p:nvSpPr>
        <p:spPr/>
        <p:txBody>
          <a:bodyPr/>
          <a:lstStyle/>
          <a:p>
            <a:fld id="{5D51B612-9F44-44FE-ABDB-8C6F8CE97152}" type="datetimeFigureOut">
              <a:rPr kumimoji="1" lang="ja-JP" altLang="en-US" smtClean="0"/>
              <a:t>2019/12/5</a:t>
            </a:fld>
            <a:endParaRPr kumimoji="1" lang="ja-JP" altLang="en-US"/>
          </a:p>
        </p:txBody>
      </p:sp>
      <p:sp>
        <p:nvSpPr>
          <p:cNvPr id="6" name="フッター プレースホルダー 5">
            <a:extLst>
              <a:ext uri="{FF2B5EF4-FFF2-40B4-BE49-F238E27FC236}">
                <a16:creationId xmlns:a16="http://schemas.microsoft.com/office/drawing/2014/main" id="{D42320BE-6E41-40C4-A69E-CD22D9C418A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5126A404-1A36-4C86-9B8C-274532E4E2A4}"/>
              </a:ext>
            </a:extLst>
          </p:cNvPr>
          <p:cNvSpPr>
            <a:spLocks noGrp="1"/>
          </p:cNvSpPr>
          <p:nvPr>
            <p:ph type="sldNum" sz="quarter" idx="12"/>
          </p:nvPr>
        </p:nvSpPr>
        <p:spPr/>
        <p:txBody>
          <a:bodyPr/>
          <a:lstStyle/>
          <a:p>
            <a:fld id="{71C0844E-4AA5-4CCB-82C4-0B71E379E9A5}" type="slidenum">
              <a:rPr kumimoji="1" lang="ja-JP" altLang="en-US" smtClean="0"/>
              <a:t>‹#›</a:t>
            </a:fld>
            <a:endParaRPr kumimoji="1" lang="ja-JP" altLang="en-US"/>
          </a:p>
        </p:txBody>
      </p:sp>
    </p:spTree>
    <p:extLst>
      <p:ext uri="{BB962C8B-B14F-4D97-AF65-F5344CB8AC3E}">
        <p14:creationId xmlns:p14="http://schemas.microsoft.com/office/powerpoint/2010/main" val="41264380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738D219-1CA5-4C81-82F9-B3E780801E95}"/>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5A100FED-25F6-4C4E-9B77-E754E40C36D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88112CA6-3482-48C1-B2D9-B729DBE975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2B2C2150-7883-43BC-968B-8055395269D8}"/>
              </a:ext>
            </a:extLst>
          </p:cNvPr>
          <p:cNvSpPr>
            <a:spLocks noGrp="1"/>
          </p:cNvSpPr>
          <p:nvPr>
            <p:ph type="dt" sz="half" idx="10"/>
          </p:nvPr>
        </p:nvSpPr>
        <p:spPr/>
        <p:txBody>
          <a:bodyPr/>
          <a:lstStyle/>
          <a:p>
            <a:fld id="{5D51B612-9F44-44FE-ABDB-8C6F8CE97152}" type="datetimeFigureOut">
              <a:rPr kumimoji="1" lang="ja-JP" altLang="en-US" smtClean="0"/>
              <a:t>2019/12/5</a:t>
            </a:fld>
            <a:endParaRPr kumimoji="1" lang="ja-JP" altLang="en-US"/>
          </a:p>
        </p:txBody>
      </p:sp>
      <p:sp>
        <p:nvSpPr>
          <p:cNvPr id="6" name="フッター プレースホルダー 5">
            <a:extLst>
              <a:ext uri="{FF2B5EF4-FFF2-40B4-BE49-F238E27FC236}">
                <a16:creationId xmlns:a16="http://schemas.microsoft.com/office/drawing/2014/main" id="{54B7E73B-CF89-42C1-A804-9CA9176A3E8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70393BC0-A5BC-470E-8069-FB888E5C3D03}"/>
              </a:ext>
            </a:extLst>
          </p:cNvPr>
          <p:cNvSpPr>
            <a:spLocks noGrp="1"/>
          </p:cNvSpPr>
          <p:nvPr>
            <p:ph type="sldNum" sz="quarter" idx="12"/>
          </p:nvPr>
        </p:nvSpPr>
        <p:spPr/>
        <p:txBody>
          <a:bodyPr/>
          <a:lstStyle/>
          <a:p>
            <a:fld id="{71C0844E-4AA5-4CCB-82C4-0B71E379E9A5}" type="slidenum">
              <a:rPr kumimoji="1" lang="ja-JP" altLang="en-US" smtClean="0"/>
              <a:t>‹#›</a:t>
            </a:fld>
            <a:endParaRPr kumimoji="1" lang="ja-JP" altLang="en-US"/>
          </a:p>
        </p:txBody>
      </p:sp>
    </p:spTree>
    <p:extLst>
      <p:ext uri="{BB962C8B-B14F-4D97-AF65-F5344CB8AC3E}">
        <p14:creationId xmlns:p14="http://schemas.microsoft.com/office/powerpoint/2010/main" val="33616707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E80F8C0-3337-4BBE-A827-9605E64D7708}"/>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336E14E0-DB46-4058-BF23-D9F00D6EB14A}"/>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F3A7412-1B4D-4A7A-A3B8-29FBF18AEF1C}"/>
              </a:ext>
            </a:extLst>
          </p:cNvPr>
          <p:cNvSpPr>
            <a:spLocks noGrp="1"/>
          </p:cNvSpPr>
          <p:nvPr>
            <p:ph type="dt" sz="half" idx="10"/>
          </p:nvPr>
        </p:nvSpPr>
        <p:spPr/>
        <p:txBody>
          <a:bodyPr/>
          <a:lstStyle/>
          <a:p>
            <a:fld id="{5D51B612-9F44-44FE-ABDB-8C6F8CE97152}" type="datetimeFigureOut">
              <a:rPr kumimoji="1" lang="ja-JP" altLang="en-US" smtClean="0"/>
              <a:t>2019/12/5</a:t>
            </a:fld>
            <a:endParaRPr kumimoji="1" lang="ja-JP" altLang="en-US"/>
          </a:p>
        </p:txBody>
      </p:sp>
      <p:sp>
        <p:nvSpPr>
          <p:cNvPr id="5" name="フッター プレースホルダー 4">
            <a:extLst>
              <a:ext uri="{FF2B5EF4-FFF2-40B4-BE49-F238E27FC236}">
                <a16:creationId xmlns:a16="http://schemas.microsoft.com/office/drawing/2014/main" id="{EC19D53D-4F1A-4525-B208-A0C9EA2BF51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B232D78-3A6F-4133-A339-353E7169C132}"/>
              </a:ext>
            </a:extLst>
          </p:cNvPr>
          <p:cNvSpPr>
            <a:spLocks noGrp="1"/>
          </p:cNvSpPr>
          <p:nvPr>
            <p:ph type="sldNum" sz="quarter" idx="12"/>
          </p:nvPr>
        </p:nvSpPr>
        <p:spPr/>
        <p:txBody>
          <a:bodyPr/>
          <a:lstStyle/>
          <a:p>
            <a:fld id="{71C0844E-4AA5-4CCB-82C4-0B71E379E9A5}" type="slidenum">
              <a:rPr kumimoji="1" lang="ja-JP" altLang="en-US" smtClean="0"/>
              <a:t>‹#›</a:t>
            </a:fld>
            <a:endParaRPr kumimoji="1" lang="ja-JP" altLang="en-US"/>
          </a:p>
        </p:txBody>
      </p:sp>
    </p:spTree>
    <p:extLst>
      <p:ext uri="{BB962C8B-B14F-4D97-AF65-F5344CB8AC3E}">
        <p14:creationId xmlns:p14="http://schemas.microsoft.com/office/powerpoint/2010/main" val="40176312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4046A351-3B1B-4279-A826-D6F348D08475}"/>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9BD5A59C-6473-4EBA-B7E1-19208C8414C2}"/>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5B676899-FFCE-4D19-A4DC-9D9B81A8383E}"/>
              </a:ext>
            </a:extLst>
          </p:cNvPr>
          <p:cNvSpPr>
            <a:spLocks noGrp="1"/>
          </p:cNvSpPr>
          <p:nvPr>
            <p:ph type="dt" sz="half" idx="10"/>
          </p:nvPr>
        </p:nvSpPr>
        <p:spPr/>
        <p:txBody>
          <a:bodyPr/>
          <a:lstStyle/>
          <a:p>
            <a:fld id="{5D51B612-9F44-44FE-ABDB-8C6F8CE97152}" type="datetimeFigureOut">
              <a:rPr kumimoji="1" lang="ja-JP" altLang="en-US" smtClean="0"/>
              <a:t>2019/12/5</a:t>
            </a:fld>
            <a:endParaRPr kumimoji="1" lang="ja-JP" altLang="en-US"/>
          </a:p>
        </p:txBody>
      </p:sp>
      <p:sp>
        <p:nvSpPr>
          <p:cNvPr id="5" name="フッター プレースホルダー 4">
            <a:extLst>
              <a:ext uri="{FF2B5EF4-FFF2-40B4-BE49-F238E27FC236}">
                <a16:creationId xmlns:a16="http://schemas.microsoft.com/office/drawing/2014/main" id="{0E70D814-E10A-4A0F-8288-E86FBEA642D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E89CD8C-D7F1-4793-962B-AFFD40BAD2EE}"/>
              </a:ext>
            </a:extLst>
          </p:cNvPr>
          <p:cNvSpPr>
            <a:spLocks noGrp="1"/>
          </p:cNvSpPr>
          <p:nvPr>
            <p:ph type="sldNum" sz="quarter" idx="12"/>
          </p:nvPr>
        </p:nvSpPr>
        <p:spPr/>
        <p:txBody>
          <a:bodyPr/>
          <a:lstStyle/>
          <a:p>
            <a:fld id="{71C0844E-4AA5-4CCB-82C4-0B71E379E9A5}" type="slidenum">
              <a:rPr kumimoji="1" lang="ja-JP" altLang="en-US" smtClean="0"/>
              <a:t>‹#›</a:t>
            </a:fld>
            <a:endParaRPr kumimoji="1" lang="ja-JP" altLang="en-US"/>
          </a:p>
        </p:txBody>
      </p:sp>
    </p:spTree>
    <p:extLst>
      <p:ext uri="{BB962C8B-B14F-4D97-AF65-F5344CB8AC3E}">
        <p14:creationId xmlns:p14="http://schemas.microsoft.com/office/powerpoint/2010/main" val="12600731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5721AD8B-BB17-4DEF-A661-580386BBD6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870CBB9-2C58-422E-932C-2F22784384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25E70FA-9A0C-43A0-95CC-F04B4AA0B0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51B612-9F44-44FE-ABDB-8C6F8CE97152}" type="datetimeFigureOut">
              <a:rPr kumimoji="1" lang="ja-JP" altLang="en-US" smtClean="0"/>
              <a:t>2019/12/5</a:t>
            </a:fld>
            <a:endParaRPr kumimoji="1" lang="ja-JP" altLang="en-US"/>
          </a:p>
        </p:txBody>
      </p:sp>
      <p:sp>
        <p:nvSpPr>
          <p:cNvPr id="5" name="フッター プレースホルダー 4">
            <a:extLst>
              <a:ext uri="{FF2B5EF4-FFF2-40B4-BE49-F238E27FC236}">
                <a16:creationId xmlns:a16="http://schemas.microsoft.com/office/drawing/2014/main" id="{68B87C23-BF7B-41E6-9D10-001F6B9D92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28CFC722-3AAE-4CCA-937E-697629780E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C0844E-4AA5-4CCB-82C4-0B71E379E9A5}" type="slidenum">
              <a:rPr kumimoji="1" lang="ja-JP" altLang="en-US" smtClean="0"/>
              <a:t>‹#›</a:t>
            </a:fld>
            <a:endParaRPr kumimoji="1" lang="ja-JP" altLang="en-US"/>
          </a:p>
        </p:txBody>
      </p:sp>
    </p:spTree>
    <p:extLst>
      <p:ext uri="{BB962C8B-B14F-4D97-AF65-F5344CB8AC3E}">
        <p14:creationId xmlns:p14="http://schemas.microsoft.com/office/powerpoint/2010/main" val="1409714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fukurathis1123@gmail.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7DE2890-241C-4338-90F7-C8FB5AA91547}"/>
              </a:ext>
            </a:extLst>
          </p:cNvPr>
          <p:cNvSpPr>
            <a:spLocks noGrp="1"/>
          </p:cNvSpPr>
          <p:nvPr>
            <p:ph type="ctrTitle"/>
          </p:nvPr>
        </p:nvSpPr>
        <p:spPr>
          <a:xfrm>
            <a:off x="329184" y="220155"/>
            <a:ext cx="11545824" cy="1060005"/>
          </a:xfrm>
        </p:spPr>
        <p:txBody>
          <a:bodyPr anchor="ctr">
            <a:normAutofit/>
          </a:bodyPr>
          <a:lstStyle/>
          <a:p>
            <a:r>
              <a:rPr lang="ja-JP" altLang="en-US" sz="3200" dirty="0"/>
              <a:t>認知症カフェや総合事業の運営を行う、</a:t>
            </a:r>
            <a:br>
              <a:rPr lang="en-US" altLang="ja-JP" sz="3200" dirty="0"/>
            </a:br>
            <a:r>
              <a:rPr lang="ja-JP" altLang="en-US" sz="3200" dirty="0"/>
              <a:t>地域で活動するフリーランス〇〇〇〇〇〇</a:t>
            </a:r>
            <a:endParaRPr kumimoji="1" lang="ja-JP" altLang="en-US" sz="3200" dirty="0"/>
          </a:p>
        </p:txBody>
      </p:sp>
      <p:sp>
        <p:nvSpPr>
          <p:cNvPr id="3" name="字幕 2">
            <a:extLst>
              <a:ext uri="{FF2B5EF4-FFF2-40B4-BE49-F238E27FC236}">
                <a16:creationId xmlns:a16="http://schemas.microsoft.com/office/drawing/2014/main" id="{6061A9B3-BF2E-4E78-BB26-C50E5696EE53}"/>
              </a:ext>
            </a:extLst>
          </p:cNvPr>
          <p:cNvSpPr>
            <a:spLocks noGrp="1"/>
          </p:cNvSpPr>
          <p:nvPr>
            <p:ph type="subTitle" idx="1"/>
          </p:nvPr>
        </p:nvSpPr>
        <p:spPr>
          <a:xfrm>
            <a:off x="329184" y="1565324"/>
            <a:ext cx="8180832" cy="1060005"/>
          </a:xfrm>
        </p:spPr>
        <p:txBody>
          <a:bodyPr>
            <a:normAutofit/>
          </a:bodyPr>
          <a:lstStyle/>
          <a:p>
            <a:pPr algn="l"/>
            <a:r>
              <a:rPr lang="ja-JP" altLang="en-US" dirty="0"/>
              <a:t>会社名　〇〇〇〇〇〇</a:t>
            </a:r>
            <a:r>
              <a:rPr kumimoji="1" lang="ja-JP" altLang="en-US" dirty="0"/>
              <a:t>　代表</a:t>
            </a:r>
            <a:endParaRPr kumimoji="1" lang="en-US" altLang="ja-JP" dirty="0"/>
          </a:p>
          <a:p>
            <a:pPr algn="l"/>
            <a:r>
              <a:rPr lang="ja-JP" altLang="en-US" sz="1800" dirty="0"/>
              <a:t>会社名　〇〇〇〇〇〇〇〇</a:t>
            </a:r>
            <a:r>
              <a:rPr kumimoji="1" lang="ja-JP" altLang="en-US" dirty="0"/>
              <a:t>　運営マネジメント</a:t>
            </a:r>
          </a:p>
        </p:txBody>
      </p:sp>
      <p:sp>
        <p:nvSpPr>
          <p:cNvPr id="6" name="字幕 2">
            <a:extLst>
              <a:ext uri="{FF2B5EF4-FFF2-40B4-BE49-F238E27FC236}">
                <a16:creationId xmlns:a16="http://schemas.microsoft.com/office/drawing/2014/main" id="{AC809572-8567-40DC-B6D2-55146D6FAEE9}"/>
              </a:ext>
            </a:extLst>
          </p:cNvPr>
          <p:cNvSpPr txBox="1">
            <a:spLocks/>
          </p:cNvSpPr>
          <p:nvPr/>
        </p:nvSpPr>
        <p:spPr>
          <a:xfrm>
            <a:off x="2517648" y="2693102"/>
            <a:ext cx="5260847" cy="1655762"/>
          </a:xfrm>
          <a:prstGeom prst="rect">
            <a:avLst/>
          </a:prstGeom>
        </p:spPr>
        <p:txBody>
          <a:bodyPr vert="horz" lIns="91440" tIns="45720" rIns="91440" bIns="45720" rtlCol="0">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3600" dirty="0"/>
              <a:t>      ふりがな</a:t>
            </a:r>
            <a:r>
              <a:rPr lang="ja-JP" altLang="en-US" sz="6500" dirty="0"/>
              <a:t>　          </a:t>
            </a:r>
            <a:r>
              <a:rPr lang="ja-JP" altLang="en-US" sz="3600" dirty="0"/>
              <a:t>〇　〇　〇　〇</a:t>
            </a:r>
            <a:endParaRPr lang="en-US" altLang="ja-JP" sz="3600" dirty="0"/>
          </a:p>
          <a:p>
            <a:pPr algn="l"/>
            <a:r>
              <a:rPr lang="en-US" altLang="ja-JP" sz="200" dirty="0"/>
              <a:t>      </a:t>
            </a:r>
          </a:p>
          <a:p>
            <a:pPr algn="l"/>
            <a:r>
              <a:rPr lang="ja-JP" altLang="en-US" sz="14400" dirty="0"/>
              <a:t>氏名　〇〇</a:t>
            </a:r>
            <a:endParaRPr lang="en-US" altLang="ja-JP" sz="14400" dirty="0"/>
          </a:p>
        </p:txBody>
      </p:sp>
      <p:sp>
        <p:nvSpPr>
          <p:cNvPr id="11" name="字幕 2">
            <a:extLst>
              <a:ext uri="{FF2B5EF4-FFF2-40B4-BE49-F238E27FC236}">
                <a16:creationId xmlns:a16="http://schemas.microsoft.com/office/drawing/2014/main" id="{E9A28F3B-B017-4406-8B54-11235ECF6CB6}"/>
              </a:ext>
            </a:extLst>
          </p:cNvPr>
          <p:cNvSpPr txBox="1">
            <a:spLocks/>
          </p:cNvSpPr>
          <p:nvPr/>
        </p:nvSpPr>
        <p:spPr>
          <a:xfrm>
            <a:off x="1753171" y="4866152"/>
            <a:ext cx="6559296" cy="179936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1800" dirty="0"/>
              <a:t>会社名　〇〇〇〇</a:t>
            </a:r>
            <a:endParaRPr lang="en-US" altLang="ja-JP" sz="1800" dirty="0"/>
          </a:p>
          <a:p>
            <a:pPr algn="l"/>
            <a:r>
              <a:rPr lang="ja-JP" altLang="en-US" sz="1800" dirty="0"/>
              <a:t>〒〇〇〇ー〇〇〇〇　〇〇県〇〇市</a:t>
            </a:r>
            <a:endParaRPr lang="en-US" altLang="ja-JP" sz="1800" dirty="0"/>
          </a:p>
          <a:p>
            <a:pPr algn="l"/>
            <a:r>
              <a:rPr lang="ja-JP" altLang="en-US" sz="1800" dirty="0"/>
              <a:t>℡：〇〇〇ー〇〇〇〇ー〇〇〇〇</a:t>
            </a:r>
            <a:endParaRPr lang="en-US" altLang="ja-JP" sz="1800" dirty="0"/>
          </a:p>
          <a:p>
            <a:pPr algn="l"/>
            <a:r>
              <a:rPr lang="ja-JP" altLang="en-US" sz="1800" dirty="0"/>
              <a:t>メールアドレス：</a:t>
            </a:r>
            <a:r>
              <a:rPr lang="en-US" altLang="ja-JP" sz="1800" dirty="0">
                <a:hlinkClick r:id="rId2"/>
              </a:rPr>
              <a:t>.com</a:t>
            </a:r>
            <a:endParaRPr lang="en-US" altLang="ja-JP" sz="1800" dirty="0"/>
          </a:p>
          <a:p>
            <a:pPr algn="l"/>
            <a:r>
              <a:rPr lang="en-US" altLang="ja-JP" sz="1800" dirty="0"/>
              <a:t>Facebook</a:t>
            </a:r>
            <a:r>
              <a:rPr lang="ja-JP" altLang="en-US" sz="1800" dirty="0"/>
              <a:t>ページ：</a:t>
            </a:r>
            <a:r>
              <a:rPr lang="en-US" altLang="ja-JP" sz="1800" dirty="0"/>
              <a:t>https://www.</a:t>
            </a:r>
          </a:p>
          <a:p>
            <a:pPr algn="l"/>
            <a:endParaRPr lang="en-US" altLang="ja-JP" sz="1800" dirty="0"/>
          </a:p>
        </p:txBody>
      </p:sp>
      <p:sp>
        <p:nvSpPr>
          <p:cNvPr id="12" name="二等辺三角形 11">
            <a:extLst>
              <a:ext uri="{FF2B5EF4-FFF2-40B4-BE49-F238E27FC236}">
                <a16:creationId xmlns:a16="http://schemas.microsoft.com/office/drawing/2014/main" id="{5AE54F26-4A3B-4602-8BB9-AC42CFC71A37}"/>
              </a:ext>
            </a:extLst>
          </p:cNvPr>
          <p:cNvSpPr/>
          <p:nvPr/>
        </p:nvSpPr>
        <p:spPr>
          <a:xfrm>
            <a:off x="329184" y="4866152"/>
            <a:ext cx="1296416" cy="149654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会社ロゴ</a:t>
            </a:r>
          </a:p>
        </p:txBody>
      </p:sp>
      <p:sp>
        <p:nvSpPr>
          <p:cNvPr id="13" name="スマイル 12">
            <a:extLst>
              <a:ext uri="{FF2B5EF4-FFF2-40B4-BE49-F238E27FC236}">
                <a16:creationId xmlns:a16="http://schemas.microsoft.com/office/drawing/2014/main" id="{DB95231D-D5FC-43D9-AE46-5292E9782D3B}"/>
              </a:ext>
            </a:extLst>
          </p:cNvPr>
          <p:cNvSpPr/>
          <p:nvPr/>
        </p:nvSpPr>
        <p:spPr>
          <a:xfrm>
            <a:off x="8813800" y="2693102"/>
            <a:ext cx="2654300" cy="2869498"/>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似顔絵</a:t>
            </a:r>
          </a:p>
        </p:txBody>
      </p:sp>
    </p:spTree>
    <p:extLst>
      <p:ext uri="{BB962C8B-B14F-4D97-AF65-F5344CB8AC3E}">
        <p14:creationId xmlns:p14="http://schemas.microsoft.com/office/powerpoint/2010/main" val="16779910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86EA93B-5215-4263-88A1-965710131AD3}"/>
              </a:ext>
            </a:extLst>
          </p:cNvPr>
          <p:cNvSpPr>
            <a:spLocks noGrp="1"/>
          </p:cNvSpPr>
          <p:nvPr>
            <p:ph type="title"/>
          </p:nvPr>
        </p:nvSpPr>
        <p:spPr>
          <a:xfrm>
            <a:off x="330200" y="3517901"/>
            <a:ext cx="8686800" cy="2222499"/>
          </a:xfrm>
          <a:solidFill>
            <a:schemeClr val="accent1">
              <a:lumMod val="20000"/>
              <a:lumOff val="80000"/>
            </a:schemeClr>
          </a:solidFill>
          <a:ln>
            <a:solidFill>
              <a:schemeClr val="accent1"/>
            </a:solidFill>
          </a:ln>
        </p:spPr>
        <p:txBody>
          <a:bodyPr anchor="t">
            <a:normAutofit/>
          </a:bodyPr>
          <a:lstStyle/>
          <a:p>
            <a:r>
              <a:rPr lang="ja-JP" altLang="en-US" sz="2800" dirty="0">
                <a:latin typeface="HG丸ｺﾞｼｯｸM-PRO" panose="020F0600000000000000" pitchFamily="50" charset="-128"/>
                <a:ea typeface="HG丸ｺﾞｼｯｸM-PRO" panose="020F0600000000000000" pitchFamily="50" charset="-128"/>
              </a:rPr>
              <a:t>〇〇〇〇</a:t>
            </a:r>
            <a:r>
              <a:rPr kumimoji="1" lang="ja-JP" altLang="en-US" sz="2800" dirty="0">
                <a:latin typeface="HG丸ｺﾞｼｯｸM-PRO" panose="020F0600000000000000" pitchFamily="50" charset="-128"/>
                <a:ea typeface="HG丸ｺﾞｼｯｸM-PRO" panose="020F0600000000000000" pitchFamily="50" charset="-128"/>
              </a:rPr>
              <a:t>　プロフィール</a:t>
            </a:r>
            <a:br>
              <a:rPr kumimoji="1" lang="en-US" altLang="ja-JP" sz="2800" dirty="0">
                <a:latin typeface="HG丸ｺﾞｼｯｸM-PRO" panose="020F0600000000000000" pitchFamily="50" charset="-128"/>
                <a:ea typeface="HG丸ｺﾞｼｯｸM-PRO" panose="020F0600000000000000" pitchFamily="50" charset="-128"/>
              </a:rPr>
            </a:br>
            <a:r>
              <a:rPr lang="ja-JP" altLang="en-US" sz="2400" dirty="0">
                <a:latin typeface="HG丸ｺﾞｼｯｸM-PRO" panose="020F0600000000000000" pitchFamily="50" charset="-128"/>
                <a:ea typeface="HG丸ｺﾞｼｯｸM-PRO" panose="020F0600000000000000" pitchFamily="50" charset="-128"/>
              </a:rPr>
              <a:t>・・・・・・・・・・・・・・・・・・・・・・・・・・・・・・・・・・・・・・・・・・・・・・・・・・・・・・・・・・・・・・・・・・・・・・・・・・・・・・・・・・・・・・・・・・・・・・・・・・・・・・・・・・・・・・・・・・・・・・・・・・・・・・・・・・</a:t>
            </a:r>
            <a:endParaRPr kumimoji="1" lang="ja-JP" altLang="en-US" sz="2800" dirty="0">
              <a:latin typeface="HG丸ｺﾞｼｯｸM-PRO" panose="020F0600000000000000" pitchFamily="50" charset="-128"/>
              <a:ea typeface="HG丸ｺﾞｼｯｸM-PRO" panose="020F0600000000000000" pitchFamily="50" charset="-128"/>
            </a:endParaRPr>
          </a:p>
        </p:txBody>
      </p:sp>
      <p:sp>
        <p:nvSpPr>
          <p:cNvPr id="3" name="コンテンツ プレースホルダー 2">
            <a:extLst>
              <a:ext uri="{FF2B5EF4-FFF2-40B4-BE49-F238E27FC236}">
                <a16:creationId xmlns:a16="http://schemas.microsoft.com/office/drawing/2014/main" id="{F2428F45-7F69-4418-B470-81FD2C112B18}"/>
              </a:ext>
            </a:extLst>
          </p:cNvPr>
          <p:cNvSpPr>
            <a:spLocks noGrp="1"/>
          </p:cNvSpPr>
          <p:nvPr>
            <p:ph idx="1"/>
          </p:nvPr>
        </p:nvSpPr>
        <p:spPr>
          <a:xfrm>
            <a:off x="330200" y="236537"/>
            <a:ext cx="11518900" cy="3357563"/>
          </a:xfrm>
        </p:spPr>
        <p:txBody>
          <a:bodyPr>
            <a:normAutofit/>
          </a:bodyPr>
          <a:lstStyle/>
          <a:p>
            <a:r>
              <a:rPr kumimoji="1" lang="ja-JP" altLang="en-US" dirty="0">
                <a:latin typeface="HG丸ｺﾞｼｯｸM-PRO" panose="020F0600000000000000" pitchFamily="50" charset="-128"/>
                <a:ea typeface="HG丸ｺﾞｼｯｸM-PRO" panose="020F0600000000000000" pitchFamily="50" charset="-128"/>
              </a:rPr>
              <a:t>マネジメント業務</a:t>
            </a:r>
            <a:endParaRPr kumimoji="1" lang="en-US" altLang="ja-JP" dirty="0">
              <a:latin typeface="HG丸ｺﾞｼｯｸM-PRO" panose="020F0600000000000000" pitchFamily="50" charset="-128"/>
              <a:ea typeface="HG丸ｺﾞｼｯｸM-PRO" panose="020F0600000000000000" pitchFamily="50" charset="-128"/>
            </a:endParaRPr>
          </a:p>
          <a:p>
            <a:pPr marL="0" indent="0">
              <a:buNone/>
            </a:pPr>
            <a:r>
              <a:rPr lang="ja-JP" altLang="en-US" dirty="0">
                <a:latin typeface="HG丸ｺﾞｼｯｸM-PRO" panose="020F0600000000000000" pitchFamily="50" charset="-128"/>
                <a:ea typeface="HG丸ｺﾞｼｯｸM-PRO" panose="020F0600000000000000" pitchFamily="50" charset="-128"/>
              </a:rPr>
              <a:t>　〇〇〇〇でのお困り事はありませんか？多職種連携や〇〇〇〇の実践など、現場に入りながら問題解決を行います。</a:t>
            </a:r>
            <a:endParaRPr lang="en-US" altLang="ja-JP" dirty="0">
              <a:latin typeface="HG丸ｺﾞｼｯｸM-PRO" panose="020F0600000000000000" pitchFamily="50" charset="-128"/>
              <a:ea typeface="HG丸ｺﾞｼｯｸM-PRO" panose="020F0600000000000000" pitchFamily="50" charset="-128"/>
            </a:endParaRPr>
          </a:p>
          <a:p>
            <a:pPr marL="0" indent="0">
              <a:buNone/>
            </a:pPr>
            <a:r>
              <a:rPr lang="ja-JP" altLang="en-US" dirty="0">
                <a:latin typeface="HG丸ｺﾞｼｯｸM-PRO" panose="020F0600000000000000" pitchFamily="50" charset="-128"/>
                <a:ea typeface="HG丸ｺﾞｼｯｸM-PRO" panose="020F0600000000000000" pitchFamily="50" charset="-128"/>
              </a:rPr>
              <a:t>・〇〇技術や〇〇課題等についての研修講師</a:t>
            </a:r>
            <a:endParaRPr lang="en-US" altLang="ja-JP" dirty="0">
              <a:latin typeface="HG丸ｺﾞｼｯｸM-PRO" panose="020F0600000000000000" pitchFamily="50" charset="-128"/>
              <a:ea typeface="HG丸ｺﾞｼｯｸM-PRO" panose="020F0600000000000000" pitchFamily="50" charset="-128"/>
            </a:endParaRPr>
          </a:p>
          <a:p>
            <a:pPr marL="0" indent="0">
              <a:buNone/>
            </a:pPr>
            <a:r>
              <a:rPr lang="ja-JP" altLang="en-US" dirty="0">
                <a:latin typeface="HG丸ｺﾞｼｯｸM-PRO" panose="020F0600000000000000" pitchFamily="50" charset="-128"/>
                <a:ea typeface="HG丸ｺﾞｼｯｸM-PRO" panose="020F0600000000000000" pitchFamily="50" charset="-128"/>
              </a:rPr>
              <a:t>〇〇・〇〇従事者向けに〇〇〇〇〇〇〇〇についてセミナー、</a:t>
            </a:r>
            <a:endParaRPr lang="en-US" altLang="ja-JP" dirty="0">
              <a:latin typeface="HG丸ｺﾞｼｯｸM-PRO" panose="020F0600000000000000" pitchFamily="50" charset="-128"/>
              <a:ea typeface="HG丸ｺﾞｼｯｸM-PRO" panose="020F0600000000000000" pitchFamily="50" charset="-128"/>
            </a:endParaRPr>
          </a:p>
          <a:p>
            <a:pPr marL="0" indent="0">
              <a:buNone/>
            </a:pPr>
            <a:r>
              <a:rPr lang="ja-JP" altLang="en-US" dirty="0">
                <a:latin typeface="HG丸ｺﾞｼｯｸM-PRO" panose="020F0600000000000000" pitchFamily="50" charset="-128"/>
                <a:ea typeface="HG丸ｺﾞｼｯｸM-PRO" panose="020F0600000000000000" pitchFamily="50" charset="-128"/>
              </a:rPr>
              <a:t>地域住民向けにも〇〇教室や〇〇にまつわる様々な講話をいたします</a:t>
            </a:r>
            <a:r>
              <a:rPr lang="ja-JP" altLang="en-US" dirty="0"/>
              <a:t>。</a:t>
            </a:r>
            <a:endParaRPr lang="en-US" altLang="ja-JP" dirty="0"/>
          </a:p>
        </p:txBody>
      </p:sp>
      <p:sp>
        <p:nvSpPr>
          <p:cNvPr id="7" name="正方形/長方形 6">
            <a:extLst>
              <a:ext uri="{FF2B5EF4-FFF2-40B4-BE49-F238E27FC236}">
                <a16:creationId xmlns:a16="http://schemas.microsoft.com/office/drawing/2014/main" id="{CBADA089-B8BB-44DE-AEAA-C0EAA001055E}"/>
              </a:ext>
            </a:extLst>
          </p:cNvPr>
          <p:cNvSpPr/>
          <p:nvPr/>
        </p:nvSpPr>
        <p:spPr>
          <a:xfrm>
            <a:off x="533400" y="5911632"/>
            <a:ext cx="8572500" cy="769441"/>
          </a:xfrm>
          <a:prstGeom prst="rect">
            <a:avLst/>
          </a:prstGeom>
        </p:spPr>
        <p:txBody>
          <a:bodyPr wrap="square">
            <a:spAutoFit/>
          </a:bodyPr>
          <a:lstStyle/>
          <a:p>
            <a:r>
              <a:rPr lang="ja-JP" altLang="en-US" sz="2400" b="0" i="0" dirty="0">
                <a:solidFill>
                  <a:srgbClr val="666666"/>
                </a:solidFill>
                <a:effectLst/>
                <a:latin typeface="HG丸ｺﾞｼｯｸM-PRO" panose="020F0600000000000000" pitchFamily="50" charset="-128"/>
                <a:ea typeface="HG丸ｺﾞｼｯｸM-PRO" panose="020F0600000000000000" pitchFamily="50" charset="-128"/>
              </a:rPr>
              <a:t>無料相談・業務や研修の依頼</a:t>
            </a:r>
            <a:endParaRPr lang="en-US" altLang="ja-JP" sz="2400" b="0" i="0" dirty="0">
              <a:solidFill>
                <a:srgbClr val="666666"/>
              </a:solidFill>
              <a:effectLst/>
              <a:latin typeface="HG丸ｺﾞｼｯｸM-PRO" panose="020F0600000000000000" pitchFamily="50" charset="-128"/>
              <a:ea typeface="HG丸ｺﾞｼｯｸM-PRO" panose="020F0600000000000000" pitchFamily="50" charset="-128"/>
            </a:endParaRPr>
          </a:p>
          <a:p>
            <a:r>
              <a:rPr lang="en-US" altLang="ja-JP" sz="2000" b="0" i="0" dirty="0">
                <a:solidFill>
                  <a:srgbClr val="666666"/>
                </a:solidFill>
                <a:effectLst/>
                <a:latin typeface="HG丸ｺﾞｼｯｸM-PRO" panose="020F0600000000000000" pitchFamily="50" charset="-128"/>
                <a:ea typeface="HG丸ｺﾞｼｯｸM-PRO" panose="020F0600000000000000" pitchFamily="50" charset="-128"/>
              </a:rPr>
              <a:t>【</a:t>
            </a:r>
            <a:r>
              <a:rPr lang="ja-JP" altLang="en-US" sz="2000" b="0" i="0" dirty="0">
                <a:solidFill>
                  <a:srgbClr val="666666"/>
                </a:solidFill>
                <a:effectLst/>
                <a:latin typeface="HG丸ｺﾞｼｯｸM-PRO" panose="020F0600000000000000" pitchFamily="50" charset="-128"/>
                <a:ea typeface="HG丸ｺﾞｼｯｸM-PRO" panose="020F0600000000000000" pitchFamily="50" charset="-128"/>
              </a:rPr>
              <a:t>詳しくは〇〇〇ー〇〇〇〇－〇〇〇〇までお問い合わせください</a:t>
            </a:r>
            <a:r>
              <a:rPr lang="en-US" altLang="ja-JP" sz="2000" b="0" i="0" dirty="0">
                <a:solidFill>
                  <a:srgbClr val="666666"/>
                </a:solidFill>
                <a:effectLst/>
                <a:latin typeface="HG丸ｺﾞｼｯｸM-PRO" panose="020F0600000000000000" pitchFamily="50" charset="-128"/>
                <a:ea typeface="HG丸ｺﾞｼｯｸM-PRO" panose="020F0600000000000000" pitchFamily="50" charset="-128"/>
              </a:rPr>
              <a:t>】</a:t>
            </a:r>
            <a:endParaRPr lang="ja-JP" altLang="en-US" sz="2000" dirty="0">
              <a:latin typeface="HG丸ｺﾞｼｯｸM-PRO" panose="020F0600000000000000" pitchFamily="50" charset="-128"/>
              <a:ea typeface="HG丸ｺﾞｼｯｸM-PRO" panose="020F0600000000000000" pitchFamily="50" charset="-128"/>
            </a:endParaRPr>
          </a:p>
        </p:txBody>
      </p:sp>
      <p:sp>
        <p:nvSpPr>
          <p:cNvPr id="9" name="スマイル 8">
            <a:extLst>
              <a:ext uri="{FF2B5EF4-FFF2-40B4-BE49-F238E27FC236}">
                <a16:creationId xmlns:a16="http://schemas.microsoft.com/office/drawing/2014/main" id="{019965C2-31C3-47E8-AFEE-509557FB0E6E}"/>
              </a:ext>
            </a:extLst>
          </p:cNvPr>
          <p:cNvSpPr/>
          <p:nvPr/>
        </p:nvSpPr>
        <p:spPr>
          <a:xfrm>
            <a:off x="9626600" y="3937000"/>
            <a:ext cx="2349500" cy="1974632"/>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プロフィール写真</a:t>
            </a:r>
          </a:p>
        </p:txBody>
      </p:sp>
    </p:spTree>
    <p:extLst>
      <p:ext uri="{BB962C8B-B14F-4D97-AF65-F5344CB8AC3E}">
        <p14:creationId xmlns:p14="http://schemas.microsoft.com/office/powerpoint/2010/main" val="1424149458"/>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115</TotalTime>
  <Words>285</Words>
  <Application>Microsoft Office PowerPoint</Application>
  <PresentationFormat>ワイド画面</PresentationFormat>
  <Paragraphs>22</Paragraphs>
  <Slides>2</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vt:i4>
      </vt:variant>
    </vt:vector>
  </HeadingPairs>
  <TitlesOfParts>
    <vt:vector size="7" baseType="lpstr">
      <vt:lpstr>HG丸ｺﾞｼｯｸM-PRO</vt:lpstr>
      <vt:lpstr>游ゴシック</vt:lpstr>
      <vt:lpstr>游ゴシック Light</vt:lpstr>
      <vt:lpstr>Arial</vt:lpstr>
      <vt:lpstr>Office テーマ</vt:lpstr>
      <vt:lpstr>認知症カフェや総合事業の運営を行う、 地域で活動するフリーランス〇〇〇〇〇〇</vt:lpstr>
      <vt:lpstr>〇〇〇〇　プロフィール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年間30本以上の研修講師経験を持ち、認知症カフェや 総合事業の運営を行う、地域で活動するフリーランス理学療法士</dc:title>
  <dc:creator>智洋 福良</dc:creator>
  <cp:lastModifiedBy>智洋 福良</cp:lastModifiedBy>
  <cp:revision>12</cp:revision>
  <dcterms:created xsi:type="dcterms:W3CDTF">2019-12-05T06:16:25Z</dcterms:created>
  <dcterms:modified xsi:type="dcterms:W3CDTF">2019-12-05T08:12:13Z</dcterms:modified>
</cp:coreProperties>
</file>