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1" d="100"/>
          <a:sy n="61" d="100"/>
        </p:scale>
        <p:origin x="55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25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22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85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536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04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265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367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85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0974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1300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61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AB5AE-34F8-4B71-8BD5-10AEA5680F46}" type="datetimeFigureOut">
              <a:rPr kumimoji="1" lang="ja-JP" altLang="en-US" smtClean="0"/>
              <a:t>2019/12/1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A08-352B-4849-B6D5-C1D722B53C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98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27" y="2276872"/>
            <a:ext cx="1059057" cy="1059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047" y="2226891"/>
            <a:ext cx="3171105" cy="1059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332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tomtom</dc:creator>
  <cp:lastModifiedBy>邦彦 水谷</cp:lastModifiedBy>
  <cp:revision>2</cp:revision>
  <dcterms:created xsi:type="dcterms:W3CDTF">2015-01-30T07:22:40Z</dcterms:created>
  <dcterms:modified xsi:type="dcterms:W3CDTF">2019-12-01T06:11:14Z</dcterms:modified>
</cp:coreProperties>
</file>