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694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24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931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88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79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60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34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1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5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40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45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74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96BA9-532C-46EB-8909-097AB02526D9}" type="datetimeFigureOut">
              <a:rPr kumimoji="1" lang="ja-JP" altLang="en-US" smtClean="0"/>
              <a:t>2019/11/29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ECE8B-4C4A-4EA4-B9DC-1C4465C8B6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5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835D56-A032-49C4-88FD-21B3CCD22537}"/>
              </a:ext>
            </a:extLst>
          </p:cNvPr>
          <p:cNvSpPr txBox="1"/>
          <p:nvPr/>
        </p:nvSpPr>
        <p:spPr>
          <a:xfrm>
            <a:off x="4762114" y="8145149"/>
            <a:ext cx="530915" cy="3000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350" b="1" dirty="0">
                <a:solidFill>
                  <a:schemeClr val="bg1"/>
                </a:solidFill>
              </a:rPr>
              <a:t>当店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5953A8-FA2A-46DF-BE24-8E03F3EE2158}"/>
              </a:ext>
            </a:extLst>
          </p:cNvPr>
          <p:cNvSpPr txBox="1"/>
          <p:nvPr/>
        </p:nvSpPr>
        <p:spPr>
          <a:xfrm>
            <a:off x="309900" y="306215"/>
            <a:ext cx="6417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防寒長靴は誠屋で！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2946499-8CBB-404B-9880-F2A2152B373B}"/>
              </a:ext>
            </a:extLst>
          </p:cNvPr>
          <p:cNvSpPr txBox="1"/>
          <p:nvPr/>
        </p:nvSpPr>
        <p:spPr>
          <a:xfrm>
            <a:off x="249324" y="7196148"/>
            <a:ext cx="349326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dirty="0">
                <a:latin typeface="AR P勘亭流H" panose="020B0600010101010101" pitchFamily="50" charset="-128"/>
                <a:ea typeface="AR P勘亭流H" panose="020B0600010101010101" pitchFamily="50" charset="-128"/>
              </a:rPr>
              <a:t>誠屋</a:t>
            </a:r>
            <a:r>
              <a:rPr kumimoji="1" lang="ja-JP" altLang="en-US" dirty="0"/>
              <a:t>有限会社原菊造商店</a:t>
            </a:r>
            <a:endParaRPr kumimoji="1" lang="en-US" altLang="ja-JP" dirty="0"/>
          </a:p>
          <a:p>
            <a:r>
              <a:rPr kumimoji="1" lang="ja-JP" altLang="en-US" dirty="0"/>
              <a:t>米沢市金池</a:t>
            </a:r>
            <a:r>
              <a:rPr kumimoji="1" lang="en-US" altLang="ja-JP" dirty="0"/>
              <a:t>7-2-5</a:t>
            </a:r>
            <a:r>
              <a:rPr kumimoji="1" lang="ja-JP" altLang="en-US" dirty="0"/>
              <a:t>　</a:t>
            </a:r>
            <a:r>
              <a:rPr kumimoji="1" lang="en-US" altLang="ja-JP" b="1" u="sng" dirty="0"/>
              <a:t>9</a:t>
            </a:r>
            <a:r>
              <a:rPr kumimoji="1" lang="ja-JP" altLang="en-US" b="1" u="sng" dirty="0"/>
              <a:t>時～</a:t>
            </a:r>
            <a:r>
              <a:rPr kumimoji="1" lang="en-US" altLang="ja-JP" b="1" u="sng" dirty="0"/>
              <a:t>18</a:t>
            </a:r>
            <a:r>
              <a:rPr kumimoji="1" lang="ja-JP" altLang="en-US" b="1" u="sng" dirty="0"/>
              <a:t>時</a:t>
            </a:r>
            <a:endParaRPr kumimoji="1" lang="en-US" altLang="ja-JP" b="1" u="sng" dirty="0"/>
          </a:p>
          <a:p>
            <a:r>
              <a:rPr kumimoji="1" lang="ja-JP" altLang="en-US" dirty="0"/>
              <a:t>店休日：日・祝</a:t>
            </a:r>
            <a:endParaRPr kumimoji="1" lang="en-US" altLang="ja-JP" dirty="0"/>
          </a:p>
          <a:p>
            <a:r>
              <a:rPr kumimoji="1" lang="ja-JP" altLang="en-US" dirty="0"/>
              <a:t>電話：</a:t>
            </a:r>
            <a:r>
              <a:rPr kumimoji="1" lang="en-US" altLang="ja-JP" dirty="0"/>
              <a:t>21-2287</a:t>
            </a:r>
            <a:r>
              <a:rPr kumimoji="1" lang="ja-JP" altLang="en-US" dirty="0"/>
              <a:t>　</a:t>
            </a:r>
            <a:r>
              <a:rPr kumimoji="1" lang="en-US" altLang="ja-JP" dirty="0"/>
              <a:t>FAX  </a:t>
            </a:r>
            <a:r>
              <a:rPr kumimoji="1" lang="ja-JP" altLang="en-US" dirty="0"/>
              <a:t>：</a:t>
            </a:r>
            <a:r>
              <a:rPr kumimoji="1" lang="en-US" altLang="ja-JP" dirty="0"/>
              <a:t>21-2286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CCD56A7-22BD-40D5-9FA7-48CD4D58FF0B}"/>
              </a:ext>
            </a:extLst>
          </p:cNvPr>
          <p:cNvSpPr txBox="1"/>
          <p:nvPr/>
        </p:nvSpPr>
        <p:spPr>
          <a:xfrm>
            <a:off x="249324" y="6386055"/>
            <a:ext cx="6391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主力商品（ミツウマ・第一ゴム・福山ゴム）はお近くのホームセンター、靴専門店販売価格から　</a:t>
            </a:r>
            <a:r>
              <a:rPr kumimoji="1" lang="ja-JP" altLang="en-US" b="1" u="sng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２割前後お安く</a:t>
            </a:r>
            <a:r>
              <a:rPr kumimoji="1" lang="ja-JP" altLang="en-US" dirty="0">
                <a:latin typeface="HGSｺﾞｼｯｸM" panose="020B0600000000000000" pitchFamily="50" charset="-128"/>
                <a:ea typeface="HGSｺﾞｼｯｸM" panose="020B0600000000000000" pitchFamily="50" charset="-128"/>
              </a:rPr>
              <a:t>しております。もちらん、インターネット最安値より安価です。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9DC582F-9A1C-454B-8738-CF8988FCB751}"/>
              </a:ext>
            </a:extLst>
          </p:cNvPr>
          <p:cNvSpPr txBox="1"/>
          <p:nvPr/>
        </p:nvSpPr>
        <p:spPr>
          <a:xfrm>
            <a:off x="1173628" y="1211065"/>
            <a:ext cx="4610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&lt;</a:t>
            </a:r>
            <a:r>
              <a:rPr kumimoji="1"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店頭販売商品：ほんの一例です</a:t>
            </a:r>
            <a:r>
              <a:rPr kumimoji="1" lang="en-US" altLang="ja-JP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&gt;</a:t>
            </a:r>
            <a:endParaRPr kumimoji="1" lang="ja-JP" altLang="en-US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D851457-1175-46EB-A1DD-C7B9A6DD0988}"/>
              </a:ext>
            </a:extLst>
          </p:cNvPr>
          <p:cNvSpPr txBox="1"/>
          <p:nvPr/>
        </p:nvSpPr>
        <p:spPr>
          <a:xfrm>
            <a:off x="338076" y="1684254"/>
            <a:ext cx="6063250" cy="2369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350" dirty="0"/>
              <a:t>婦人</a:t>
            </a:r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r>
              <a:rPr kumimoji="1" lang="ja-JP" altLang="en-US" sz="1200" dirty="0"/>
              <a:t>ミツウマ　エマール</a:t>
            </a:r>
            <a:r>
              <a:rPr kumimoji="1" lang="en-US" altLang="ja-JP" sz="1200" dirty="0"/>
              <a:t>4015</a:t>
            </a:r>
            <a:r>
              <a:rPr kumimoji="1" lang="ja-JP" altLang="en-US" sz="1200" dirty="0"/>
              <a:t>　　   　　　　　  第一ゴム　フレッシュ</a:t>
            </a:r>
            <a:r>
              <a:rPr kumimoji="1" lang="en-US" altLang="ja-JP" sz="1200" dirty="0"/>
              <a:t>W50</a:t>
            </a:r>
          </a:p>
          <a:p>
            <a:r>
              <a:rPr kumimoji="1" lang="ja-JP" altLang="en-US" sz="1200" dirty="0"/>
              <a:t>量販店売価</a:t>
            </a:r>
            <a:r>
              <a:rPr kumimoji="1" lang="en-US" altLang="ja-JP" sz="1200" dirty="0"/>
              <a:t>3,278</a:t>
            </a:r>
            <a:r>
              <a:rPr kumimoji="1" lang="ja-JP" altLang="en-US" sz="1200" dirty="0"/>
              <a:t>円（</a:t>
            </a:r>
            <a:r>
              <a:rPr kumimoji="1" lang="en-US" altLang="ja-JP" sz="1200" dirty="0"/>
              <a:t>2,980</a:t>
            </a:r>
            <a:r>
              <a:rPr kumimoji="1" lang="ja-JP" altLang="en-US" sz="1200" dirty="0"/>
              <a:t>円税別）　　　   量販店売価</a:t>
            </a:r>
            <a:r>
              <a:rPr kumimoji="1" lang="en-US" altLang="ja-JP" sz="1200" dirty="0"/>
              <a:t>8,778</a:t>
            </a:r>
            <a:r>
              <a:rPr kumimoji="1" lang="ja-JP" altLang="en-US" sz="1200" dirty="0"/>
              <a:t>円（</a:t>
            </a:r>
            <a:r>
              <a:rPr kumimoji="1" lang="en-US" altLang="ja-JP" sz="1200" dirty="0"/>
              <a:t>7,980</a:t>
            </a:r>
            <a:r>
              <a:rPr kumimoji="1" lang="ja-JP" altLang="en-US" sz="1200" dirty="0"/>
              <a:t>税別）</a:t>
            </a:r>
            <a:endParaRPr kumimoji="1" lang="en-US" altLang="ja-JP" sz="1200" dirty="0"/>
          </a:p>
          <a:p>
            <a:r>
              <a:rPr kumimoji="1" lang="ja-JP" altLang="en-US" sz="1200" dirty="0"/>
              <a:t>誠屋特価　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２</a:t>
            </a:r>
            <a:r>
              <a:rPr kumimoji="1" lang="en-US" altLang="ja-JP" sz="1600" b="1" u="sng" dirty="0">
                <a:solidFill>
                  <a:srgbClr val="FF0000"/>
                </a:solidFill>
              </a:rPr>
              <a:t>,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６４０</a:t>
            </a:r>
            <a:r>
              <a:rPr kumimoji="1" lang="ja-JP" altLang="en-US" sz="1400" dirty="0"/>
              <a:t>円</a:t>
            </a:r>
            <a:r>
              <a:rPr kumimoji="1" lang="ja-JP" altLang="en-US" sz="1200" dirty="0"/>
              <a:t>（</a:t>
            </a:r>
            <a:r>
              <a:rPr kumimoji="1" lang="en-US" altLang="ja-JP" sz="1200" dirty="0"/>
              <a:t>2,400</a:t>
            </a:r>
            <a:r>
              <a:rPr kumimoji="1" lang="ja-JP" altLang="en-US" sz="1200" dirty="0"/>
              <a:t>円税別）誠屋特価　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７</a:t>
            </a:r>
            <a:r>
              <a:rPr kumimoji="1" lang="en-US" altLang="ja-JP" sz="1600" b="1" u="sng" dirty="0">
                <a:solidFill>
                  <a:srgbClr val="FF0000"/>
                </a:solidFill>
              </a:rPr>
              <a:t>,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０４０</a:t>
            </a:r>
            <a:r>
              <a:rPr kumimoji="1" lang="ja-JP" altLang="en-US" sz="1400" dirty="0"/>
              <a:t>円</a:t>
            </a:r>
            <a:r>
              <a:rPr kumimoji="1" lang="ja-JP" altLang="en-US" sz="1050" dirty="0"/>
              <a:t>（</a:t>
            </a:r>
            <a:r>
              <a:rPr kumimoji="1" lang="en-US" altLang="ja-JP" sz="1050" dirty="0"/>
              <a:t>6,400</a:t>
            </a:r>
            <a:r>
              <a:rPr kumimoji="1" lang="ja-JP" altLang="en-US" sz="1050" dirty="0"/>
              <a:t>円税別）</a:t>
            </a:r>
            <a:endParaRPr kumimoji="1" lang="ja-JP" altLang="en-US" sz="24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5BBC63F-86CD-4EF7-8B00-72727093C249}"/>
              </a:ext>
            </a:extLst>
          </p:cNvPr>
          <p:cNvSpPr txBox="1"/>
          <p:nvPr/>
        </p:nvSpPr>
        <p:spPr>
          <a:xfrm>
            <a:off x="366143" y="4185453"/>
            <a:ext cx="6063250" cy="2231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350" dirty="0"/>
              <a:t>紳士</a:t>
            </a:r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endParaRPr kumimoji="1" lang="en-US" altLang="ja-JP" sz="1350" dirty="0"/>
          </a:p>
          <a:p>
            <a:pPr lvl="0"/>
            <a:endParaRPr kumimoji="1" lang="en-US" altLang="ja-JP" sz="600" dirty="0">
              <a:solidFill>
                <a:prstClr val="black"/>
              </a:solidFill>
            </a:endParaRPr>
          </a:p>
          <a:p>
            <a:pPr lvl="0"/>
            <a:r>
              <a:rPr kumimoji="1" lang="ja-JP" altLang="en-US" sz="600" dirty="0">
                <a:solidFill>
                  <a:prstClr val="black"/>
                </a:solidFill>
              </a:rPr>
              <a:t>　　　</a:t>
            </a:r>
            <a:endParaRPr kumimoji="1" lang="en-US" altLang="ja-JP" sz="600" dirty="0">
              <a:solidFill>
                <a:prstClr val="black"/>
              </a:solidFill>
            </a:endParaRPr>
          </a:p>
          <a:p>
            <a:pPr lvl="0"/>
            <a:endParaRPr kumimoji="1" lang="en-US" altLang="ja-JP" sz="600" dirty="0">
              <a:solidFill>
                <a:prstClr val="black"/>
              </a:solidFill>
            </a:endParaRPr>
          </a:p>
          <a:p>
            <a:pPr lvl="0"/>
            <a:r>
              <a:rPr kumimoji="1" lang="ja-JP" altLang="en-US" sz="1200" dirty="0">
                <a:solidFill>
                  <a:prstClr val="black"/>
                </a:solidFill>
              </a:rPr>
              <a:t>ミツウマ　スマック</a:t>
            </a:r>
            <a:r>
              <a:rPr kumimoji="1" lang="en-US" altLang="ja-JP" sz="1200" dirty="0">
                <a:solidFill>
                  <a:prstClr val="black"/>
                </a:solidFill>
              </a:rPr>
              <a:t>2005</a:t>
            </a:r>
            <a:r>
              <a:rPr kumimoji="1" lang="ja-JP" altLang="en-US" sz="1200" dirty="0">
                <a:solidFill>
                  <a:prstClr val="black"/>
                </a:solidFill>
              </a:rPr>
              <a:t>　　　　                   第一　紳士フレッシュ</a:t>
            </a:r>
            <a:endParaRPr kumimoji="1" lang="en-US" altLang="ja-JP" sz="1200" dirty="0">
              <a:solidFill>
                <a:prstClr val="black"/>
              </a:solidFill>
            </a:endParaRPr>
          </a:p>
          <a:p>
            <a:pPr lvl="0"/>
            <a:r>
              <a:rPr kumimoji="1" lang="ja-JP" altLang="en-US" sz="1200" dirty="0">
                <a:solidFill>
                  <a:prstClr val="black"/>
                </a:solidFill>
              </a:rPr>
              <a:t>量販店売価</a:t>
            </a:r>
            <a:r>
              <a:rPr kumimoji="1" lang="en-US" altLang="ja-JP" sz="1200" dirty="0">
                <a:solidFill>
                  <a:prstClr val="black"/>
                </a:solidFill>
              </a:rPr>
              <a:t>3,278</a:t>
            </a:r>
            <a:r>
              <a:rPr kumimoji="1" lang="ja-JP" altLang="en-US" sz="1200" dirty="0">
                <a:solidFill>
                  <a:prstClr val="black"/>
                </a:solidFill>
              </a:rPr>
              <a:t>円（</a:t>
            </a:r>
            <a:r>
              <a:rPr kumimoji="1" lang="en-US" altLang="ja-JP" sz="1200" dirty="0">
                <a:solidFill>
                  <a:prstClr val="black"/>
                </a:solidFill>
              </a:rPr>
              <a:t>2,980</a:t>
            </a:r>
            <a:r>
              <a:rPr kumimoji="1" lang="ja-JP" altLang="en-US" sz="1200" dirty="0">
                <a:solidFill>
                  <a:prstClr val="black"/>
                </a:solidFill>
              </a:rPr>
              <a:t>円税別）　　　　量販店売価</a:t>
            </a:r>
            <a:r>
              <a:rPr kumimoji="1" lang="en-US" altLang="ja-JP" sz="1200" dirty="0">
                <a:solidFill>
                  <a:prstClr val="black"/>
                </a:solidFill>
              </a:rPr>
              <a:t>8,640</a:t>
            </a:r>
            <a:r>
              <a:rPr kumimoji="1" lang="ja-JP" altLang="en-US" sz="1200" dirty="0">
                <a:solidFill>
                  <a:prstClr val="black"/>
                </a:solidFill>
              </a:rPr>
              <a:t>円（税込）</a:t>
            </a:r>
            <a:endParaRPr kumimoji="1" lang="en-US" altLang="ja-JP" sz="1200" dirty="0">
              <a:solidFill>
                <a:prstClr val="black"/>
              </a:solidFill>
            </a:endParaRPr>
          </a:p>
          <a:p>
            <a:pPr lvl="0"/>
            <a:r>
              <a:rPr kumimoji="1" lang="ja-JP" altLang="en-US" sz="1200" dirty="0">
                <a:solidFill>
                  <a:prstClr val="black"/>
                </a:solidFill>
              </a:rPr>
              <a:t>誠屋特価　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２</a:t>
            </a:r>
            <a:r>
              <a:rPr kumimoji="1" lang="en-US" altLang="ja-JP" sz="1600" b="1" u="sng" dirty="0">
                <a:solidFill>
                  <a:srgbClr val="FF0000"/>
                </a:solidFill>
              </a:rPr>
              <a:t>,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６４０</a:t>
            </a:r>
            <a:r>
              <a:rPr kumimoji="1" lang="ja-JP" altLang="en-US" sz="1400" dirty="0">
                <a:solidFill>
                  <a:prstClr val="black"/>
                </a:solidFill>
              </a:rPr>
              <a:t>円</a:t>
            </a:r>
            <a:r>
              <a:rPr kumimoji="1" lang="ja-JP" altLang="en-US" sz="1200" dirty="0">
                <a:solidFill>
                  <a:prstClr val="black"/>
                </a:solidFill>
              </a:rPr>
              <a:t>（</a:t>
            </a:r>
            <a:r>
              <a:rPr kumimoji="1" lang="en-US" altLang="ja-JP" sz="1200" dirty="0">
                <a:solidFill>
                  <a:prstClr val="black"/>
                </a:solidFill>
              </a:rPr>
              <a:t>2,400</a:t>
            </a:r>
            <a:r>
              <a:rPr kumimoji="1" lang="ja-JP" altLang="en-US" sz="1200" dirty="0">
                <a:solidFill>
                  <a:prstClr val="black"/>
                </a:solidFill>
              </a:rPr>
              <a:t>円税別）   誠屋特価　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７</a:t>
            </a:r>
            <a:r>
              <a:rPr kumimoji="1" lang="en-US" altLang="ja-JP" sz="1600" b="1" u="sng" dirty="0">
                <a:solidFill>
                  <a:srgbClr val="FF0000"/>
                </a:solidFill>
              </a:rPr>
              <a:t>,</a:t>
            </a:r>
            <a:r>
              <a:rPr kumimoji="1" lang="ja-JP" altLang="en-US" sz="1600" b="1" u="sng" dirty="0">
                <a:solidFill>
                  <a:srgbClr val="FF0000"/>
                </a:solidFill>
              </a:rPr>
              <a:t>０４０</a:t>
            </a:r>
            <a:r>
              <a:rPr kumimoji="1" lang="ja-JP" altLang="en-US" sz="1400" dirty="0">
                <a:solidFill>
                  <a:prstClr val="black"/>
                </a:solidFill>
              </a:rPr>
              <a:t>円</a:t>
            </a:r>
            <a:r>
              <a:rPr kumimoji="1" lang="ja-JP" altLang="en-US" sz="1050" dirty="0">
                <a:solidFill>
                  <a:prstClr val="black"/>
                </a:solidFill>
              </a:rPr>
              <a:t>（</a:t>
            </a:r>
            <a:r>
              <a:rPr kumimoji="1" lang="en-US" altLang="ja-JP" sz="1050" dirty="0">
                <a:solidFill>
                  <a:prstClr val="black"/>
                </a:solidFill>
              </a:rPr>
              <a:t>6,400</a:t>
            </a:r>
            <a:r>
              <a:rPr kumimoji="1" lang="ja-JP" altLang="en-US" sz="1050" dirty="0">
                <a:solidFill>
                  <a:prstClr val="black"/>
                </a:solidFill>
              </a:rPr>
              <a:t>円税別）</a:t>
            </a:r>
            <a:endParaRPr kumimoji="1" lang="ja-JP" altLang="en-US" sz="2400" dirty="0">
              <a:solidFill>
                <a:prstClr val="black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B70ABFE-5D80-43CF-8DB9-03EEB4FC6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187" y="1708734"/>
            <a:ext cx="1640956" cy="16409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7A24590-FE25-4C0D-80CA-847A111B1A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8" t="2971" r="2607" b="16573"/>
          <a:stretch/>
        </p:blipFill>
        <p:spPr>
          <a:xfrm>
            <a:off x="1354360" y="4363072"/>
            <a:ext cx="1468321" cy="124099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2464787-4596-4077-8937-99FC1FE2F6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442"/>
          <a:stretch/>
        </p:blipFill>
        <p:spPr>
          <a:xfrm>
            <a:off x="3867570" y="4381880"/>
            <a:ext cx="1916616" cy="13228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B573089F-C8D0-4350-9149-72A632CE4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771" y="1708733"/>
            <a:ext cx="1714257" cy="169002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DC38A29-07CF-4A7E-AB19-E724990E0AD5}"/>
              </a:ext>
            </a:extLst>
          </p:cNvPr>
          <p:cNvSpPr txBox="1"/>
          <p:nvPr/>
        </p:nvSpPr>
        <p:spPr>
          <a:xfrm>
            <a:off x="4065685" y="7386786"/>
            <a:ext cx="1392858" cy="6001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置賜総合支庁様</a:t>
            </a:r>
            <a:endParaRPr kumimoji="1" lang="en-US" altLang="ja-JP" sz="1100" b="1" dirty="0">
              <a:solidFill>
                <a:schemeClr val="bg1"/>
              </a:solidFill>
            </a:endParaRPr>
          </a:p>
          <a:p>
            <a:pPr algn="ctr"/>
            <a:endParaRPr kumimoji="1" lang="en-US" altLang="ja-JP" sz="1100" b="1" dirty="0">
              <a:solidFill>
                <a:schemeClr val="bg1"/>
              </a:solidFill>
            </a:endParaRPr>
          </a:p>
          <a:p>
            <a:pPr algn="ctr"/>
            <a:endParaRPr kumimoji="1" lang="ja-JP" altLang="en-US" sz="11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CACC22D-5E74-4881-BB2D-BAF937B80EEC}"/>
              </a:ext>
            </a:extLst>
          </p:cNvPr>
          <p:cNvSpPr txBox="1"/>
          <p:nvPr/>
        </p:nvSpPr>
        <p:spPr>
          <a:xfrm>
            <a:off x="5328735" y="8145149"/>
            <a:ext cx="1100658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ネッツトヨタ</a:t>
            </a:r>
            <a:endParaRPr kumimoji="1" lang="en-US" altLang="ja-JP" sz="11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金池店様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1AE12BD-A2D4-4EA9-AE8B-16CB476FC626}"/>
              </a:ext>
            </a:extLst>
          </p:cNvPr>
          <p:cNvSpPr txBox="1"/>
          <p:nvPr/>
        </p:nvSpPr>
        <p:spPr>
          <a:xfrm>
            <a:off x="3985781" y="8145149"/>
            <a:ext cx="748923" cy="43088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なみかた</a:t>
            </a:r>
            <a:endParaRPr kumimoji="1" lang="en-US" altLang="ja-JP" sz="11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金池店様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9EFB452-3666-4E4C-B7FC-1D81F4CE8C89}"/>
              </a:ext>
            </a:extLst>
          </p:cNvPr>
          <p:cNvSpPr/>
          <p:nvPr/>
        </p:nvSpPr>
        <p:spPr>
          <a:xfrm>
            <a:off x="3848100" y="7386786"/>
            <a:ext cx="106680" cy="1338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C7047EF-7D9E-42D1-B3C2-A7683D2105EE}"/>
              </a:ext>
            </a:extLst>
          </p:cNvPr>
          <p:cNvSpPr/>
          <p:nvPr/>
        </p:nvSpPr>
        <p:spPr>
          <a:xfrm>
            <a:off x="3742588" y="8008819"/>
            <a:ext cx="2686805" cy="117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864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</TotalTime>
  <Words>185</Words>
  <Application>Microsoft Office PowerPoint</Application>
  <PresentationFormat>画面に合わせる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AR P勘亭流H</vt:lpstr>
      <vt:lpstr>BIZ UDゴシック</vt:lpstr>
      <vt:lpstr>HGP創英角ﾎﾟｯﾌﾟ体</vt:lpstr>
      <vt:lpstr>HGSｺﾞｼｯｸM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 直之</dc:creator>
  <cp:lastModifiedBy>直之 原</cp:lastModifiedBy>
  <cp:revision>16</cp:revision>
  <cp:lastPrinted>2018-11-21T05:43:05Z</cp:lastPrinted>
  <dcterms:created xsi:type="dcterms:W3CDTF">2018-11-17T00:20:22Z</dcterms:created>
  <dcterms:modified xsi:type="dcterms:W3CDTF">2019-11-29T03:43:58Z</dcterms:modified>
</cp:coreProperties>
</file>