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-220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ja-JP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ja-JP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E158-082C-2440-ADCB-B18EABE5387D}" type="datetimeFigureOut">
              <a:rPr lang="en-US" smtClean="0"/>
              <a:t>19/11/24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B0995-CB8B-FD47-9B38-5ACEA002D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951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E158-082C-2440-ADCB-B18EABE5387D}" type="datetimeFigureOut">
              <a:rPr lang="en-US" smtClean="0"/>
              <a:t>19/11/24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B0995-CB8B-FD47-9B38-5ACEA002D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78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ja-JP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E158-082C-2440-ADCB-B18EABE5387D}" type="datetimeFigureOut">
              <a:rPr lang="en-US" smtClean="0"/>
              <a:t>19/11/24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B0995-CB8B-FD47-9B38-5ACEA002D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394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E158-082C-2440-ADCB-B18EABE5387D}" type="datetimeFigureOut">
              <a:rPr lang="en-US" smtClean="0"/>
              <a:t>19/11/24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B0995-CB8B-FD47-9B38-5ACEA002D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09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ja-JP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E158-082C-2440-ADCB-B18EABE5387D}" type="datetimeFigureOut">
              <a:rPr lang="en-US" smtClean="0"/>
              <a:t>19/11/24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B0995-CB8B-FD47-9B38-5ACEA002D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413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E158-082C-2440-ADCB-B18EABE5387D}" type="datetimeFigureOut">
              <a:rPr lang="en-US" smtClean="0"/>
              <a:t>19/11/24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B0995-CB8B-FD47-9B38-5ACEA002D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98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E158-082C-2440-ADCB-B18EABE5387D}" type="datetimeFigureOut">
              <a:rPr lang="en-US" smtClean="0"/>
              <a:t>19/11/24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B0995-CB8B-FD47-9B38-5ACEA002D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470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E158-082C-2440-ADCB-B18EABE5387D}" type="datetimeFigureOut">
              <a:rPr lang="en-US" smtClean="0"/>
              <a:t>19/11/24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B0995-CB8B-FD47-9B38-5ACEA002D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067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E158-082C-2440-ADCB-B18EABE5387D}" type="datetimeFigureOut">
              <a:rPr lang="en-US" smtClean="0"/>
              <a:t>19/11/24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B0995-CB8B-FD47-9B38-5ACEA002D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22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ja-JP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E158-082C-2440-ADCB-B18EABE5387D}" type="datetimeFigureOut">
              <a:rPr lang="en-US" smtClean="0"/>
              <a:t>19/11/24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B0995-CB8B-FD47-9B38-5ACEA002D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366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ja-JP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4E158-082C-2440-ADCB-B18EABE5387D}" type="datetimeFigureOut">
              <a:rPr lang="en-US" smtClean="0"/>
              <a:t>19/11/24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B0995-CB8B-FD47-9B38-5ACEA002D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844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24E158-082C-2440-ADCB-B18EABE5387D}" type="datetimeFigureOut">
              <a:rPr lang="en-US" smtClean="0"/>
              <a:t>19/11/24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B0995-CB8B-FD47-9B38-5ACEA002D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56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2901" y="459943"/>
            <a:ext cx="8445832" cy="4801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&lt;!-- Facebook Pixel Code --&gt;</a:t>
            </a:r>
          </a:p>
          <a:p>
            <a:r>
              <a:rPr lang="en-US" dirty="0" smtClean="0"/>
              <a:t>&lt;script&gt;</a:t>
            </a:r>
          </a:p>
          <a:p>
            <a:r>
              <a:rPr lang="en-US" dirty="0" smtClean="0"/>
              <a:t>  !function(</a:t>
            </a:r>
            <a:r>
              <a:rPr lang="en-US" dirty="0" err="1" smtClean="0"/>
              <a:t>f,b,e,v,n,t,s</a:t>
            </a:r>
            <a:r>
              <a:rPr lang="en-US" dirty="0" smtClean="0"/>
              <a:t>)</a:t>
            </a:r>
          </a:p>
          <a:p>
            <a:r>
              <a:rPr lang="en-US" dirty="0" smtClean="0"/>
              <a:t>  {if(</a:t>
            </a:r>
            <a:r>
              <a:rPr lang="en-US" dirty="0" err="1" smtClean="0"/>
              <a:t>f.fbq</a:t>
            </a:r>
            <a:r>
              <a:rPr lang="en-US" dirty="0" smtClean="0"/>
              <a:t>)</a:t>
            </a:r>
            <a:r>
              <a:rPr lang="en-US" dirty="0" err="1" smtClean="0"/>
              <a:t>return;n</a:t>
            </a:r>
            <a:r>
              <a:rPr lang="en-US" dirty="0" smtClean="0"/>
              <a:t>=</a:t>
            </a:r>
            <a:r>
              <a:rPr lang="en-US" dirty="0" err="1" smtClean="0"/>
              <a:t>f.fbq</a:t>
            </a:r>
            <a:r>
              <a:rPr lang="en-US" dirty="0" smtClean="0"/>
              <a:t>=function(){</a:t>
            </a:r>
            <a:r>
              <a:rPr lang="en-US" dirty="0" err="1" smtClean="0"/>
              <a:t>n.callMethod</a:t>
            </a:r>
            <a:r>
              <a:rPr lang="en-US" dirty="0" smtClean="0"/>
              <a:t>?</a:t>
            </a:r>
          </a:p>
          <a:p>
            <a:r>
              <a:rPr lang="en-US" dirty="0" smtClean="0"/>
              <a:t>  </a:t>
            </a:r>
            <a:r>
              <a:rPr lang="en-US" dirty="0" err="1" smtClean="0"/>
              <a:t>n.callMethod.apply</a:t>
            </a:r>
            <a:r>
              <a:rPr lang="en-US" dirty="0" smtClean="0"/>
              <a:t>(</a:t>
            </a:r>
            <a:r>
              <a:rPr lang="en-US" dirty="0" err="1" smtClean="0"/>
              <a:t>n,arguments</a:t>
            </a:r>
            <a:r>
              <a:rPr lang="en-US" dirty="0" smtClean="0"/>
              <a:t>):</a:t>
            </a:r>
            <a:r>
              <a:rPr lang="en-US" dirty="0" err="1" smtClean="0"/>
              <a:t>n.queue.push</a:t>
            </a:r>
            <a:r>
              <a:rPr lang="en-US" dirty="0" smtClean="0"/>
              <a:t>(arguments)};</a:t>
            </a:r>
          </a:p>
          <a:p>
            <a:r>
              <a:rPr lang="en-US" dirty="0" smtClean="0"/>
              <a:t>  if(!f._</a:t>
            </a:r>
            <a:r>
              <a:rPr lang="en-US" dirty="0" err="1" smtClean="0"/>
              <a:t>fbq</a:t>
            </a:r>
            <a:r>
              <a:rPr lang="en-US" dirty="0" smtClean="0"/>
              <a:t>)f._</a:t>
            </a:r>
            <a:r>
              <a:rPr lang="en-US" dirty="0" err="1" smtClean="0"/>
              <a:t>fbq</a:t>
            </a:r>
            <a:r>
              <a:rPr lang="en-US" dirty="0" smtClean="0"/>
              <a:t>=</a:t>
            </a:r>
            <a:r>
              <a:rPr lang="en-US" dirty="0" err="1" smtClean="0"/>
              <a:t>n;n.push</a:t>
            </a:r>
            <a:r>
              <a:rPr lang="en-US" dirty="0" smtClean="0"/>
              <a:t>=</a:t>
            </a:r>
            <a:r>
              <a:rPr lang="en-US" dirty="0" err="1" smtClean="0"/>
              <a:t>n;n.loaded</a:t>
            </a:r>
            <a:r>
              <a:rPr lang="en-US" dirty="0" smtClean="0"/>
              <a:t>=!0;n.version='2.0';</a:t>
            </a:r>
          </a:p>
          <a:p>
            <a:r>
              <a:rPr lang="en-US" dirty="0" smtClean="0"/>
              <a:t>  </a:t>
            </a:r>
            <a:r>
              <a:rPr lang="en-US" dirty="0" err="1" smtClean="0"/>
              <a:t>n.queue</a:t>
            </a:r>
            <a:r>
              <a:rPr lang="en-US" dirty="0" smtClean="0"/>
              <a:t>=[];t=</a:t>
            </a:r>
            <a:r>
              <a:rPr lang="en-US" dirty="0" err="1" smtClean="0"/>
              <a:t>b.createElement</a:t>
            </a:r>
            <a:r>
              <a:rPr lang="en-US" dirty="0" smtClean="0"/>
              <a:t>(e);</a:t>
            </a:r>
            <a:r>
              <a:rPr lang="en-US" dirty="0" err="1" smtClean="0"/>
              <a:t>t.async</a:t>
            </a:r>
            <a:r>
              <a:rPr lang="en-US" dirty="0" smtClean="0"/>
              <a:t>=!0;</a:t>
            </a:r>
          </a:p>
          <a:p>
            <a:r>
              <a:rPr lang="en-US" dirty="0" smtClean="0"/>
              <a:t>  </a:t>
            </a:r>
            <a:r>
              <a:rPr lang="en-US" dirty="0" err="1" smtClean="0"/>
              <a:t>t.src</a:t>
            </a:r>
            <a:r>
              <a:rPr lang="en-US" dirty="0" smtClean="0"/>
              <a:t>=</a:t>
            </a:r>
            <a:r>
              <a:rPr lang="en-US" dirty="0" err="1" smtClean="0"/>
              <a:t>v;s</a:t>
            </a:r>
            <a:r>
              <a:rPr lang="en-US" dirty="0" smtClean="0"/>
              <a:t>=</a:t>
            </a:r>
            <a:r>
              <a:rPr lang="en-US" dirty="0" err="1" smtClean="0"/>
              <a:t>b.getElementsByTagName</a:t>
            </a:r>
            <a:r>
              <a:rPr lang="en-US" dirty="0" smtClean="0"/>
              <a:t>(e)[0];</a:t>
            </a:r>
          </a:p>
          <a:p>
            <a:r>
              <a:rPr lang="en-US" dirty="0" smtClean="0"/>
              <a:t>  </a:t>
            </a:r>
            <a:r>
              <a:rPr lang="en-US" dirty="0" err="1" smtClean="0"/>
              <a:t>s.parentNode.insertBefore</a:t>
            </a:r>
            <a:r>
              <a:rPr lang="en-US" dirty="0" smtClean="0"/>
              <a:t>(</a:t>
            </a:r>
            <a:r>
              <a:rPr lang="en-US" dirty="0" err="1" smtClean="0"/>
              <a:t>t,s</a:t>
            </a:r>
            <a:r>
              <a:rPr lang="en-US" dirty="0" smtClean="0"/>
              <a:t>)}(window, </a:t>
            </a:r>
            <a:r>
              <a:rPr lang="en-US" dirty="0" err="1" smtClean="0"/>
              <a:t>document,'script</a:t>
            </a:r>
            <a:r>
              <a:rPr lang="en-US" dirty="0" smtClean="0"/>
              <a:t>',</a:t>
            </a:r>
          </a:p>
          <a:p>
            <a:r>
              <a:rPr lang="en-US" dirty="0" smtClean="0"/>
              <a:t>  'https://</a:t>
            </a:r>
            <a:r>
              <a:rPr lang="en-US" dirty="0" err="1" smtClean="0"/>
              <a:t>connect.facebook.net</a:t>
            </a:r>
            <a:r>
              <a:rPr lang="en-US" dirty="0" smtClean="0"/>
              <a:t>/</a:t>
            </a:r>
            <a:r>
              <a:rPr lang="en-US" dirty="0" err="1" smtClean="0"/>
              <a:t>en_US</a:t>
            </a:r>
            <a:r>
              <a:rPr lang="en-US" dirty="0" smtClean="0"/>
              <a:t>/</a:t>
            </a:r>
            <a:r>
              <a:rPr lang="en-US" dirty="0" err="1" smtClean="0"/>
              <a:t>fbevents.js</a:t>
            </a:r>
            <a:r>
              <a:rPr lang="en-US" dirty="0" smtClean="0"/>
              <a:t>');</a:t>
            </a:r>
          </a:p>
          <a:p>
            <a:r>
              <a:rPr lang="en-US" dirty="0" smtClean="0"/>
              <a:t>  </a:t>
            </a:r>
            <a:r>
              <a:rPr lang="en-US" dirty="0" err="1" smtClean="0"/>
              <a:t>fbq</a:t>
            </a:r>
            <a:r>
              <a:rPr lang="en-US" dirty="0" smtClean="0"/>
              <a:t>('</a:t>
            </a:r>
            <a:r>
              <a:rPr lang="en-US" dirty="0" err="1" smtClean="0"/>
              <a:t>init</a:t>
            </a:r>
            <a:r>
              <a:rPr lang="en-US" dirty="0" smtClean="0"/>
              <a:t>', '401043110503718');</a:t>
            </a:r>
          </a:p>
          <a:p>
            <a:r>
              <a:rPr lang="en-US" dirty="0" smtClean="0"/>
              <a:t>  </a:t>
            </a:r>
            <a:r>
              <a:rPr lang="en-US" dirty="0" err="1" smtClean="0"/>
              <a:t>fbq</a:t>
            </a:r>
            <a:r>
              <a:rPr lang="en-US" dirty="0" smtClean="0"/>
              <a:t>('track', '</a:t>
            </a:r>
            <a:r>
              <a:rPr lang="en-US" dirty="0" err="1" smtClean="0"/>
              <a:t>PageView</a:t>
            </a:r>
            <a:r>
              <a:rPr lang="en-US" dirty="0" smtClean="0"/>
              <a:t>');</a:t>
            </a:r>
          </a:p>
          <a:p>
            <a:r>
              <a:rPr lang="en-US" dirty="0" smtClean="0"/>
              <a:t>&lt;/script&gt;</a:t>
            </a:r>
          </a:p>
          <a:p>
            <a:r>
              <a:rPr lang="en-US" dirty="0" smtClean="0"/>
              <a:t>&lt;</a:t>
            </a:r>
            <a:r>
              <a:rPr lang="en-US" dirty="0" err="1" smtClean="0"/>
              <a:t>noscript</a:t>
            </a:r>
            <a:r>
              <a:rPr lang="en-US" dirty="0" smtClean="0"/>
              <a:t>&gt;&lt;</a:t>
            </a:r>
            <a:r>
              <a:rPr lang="en-US" dirty="0" err="1" smtClean="0"/>
              <a:t>img</a:t>
            </a:r>
            <a:r>
              <a:rPr lang="en-US" dirty="0" smtClean="0"/>
              <a:t> height="1" width="1" style="</a:t>
            </a:r>
            <a:r>
              <a:rPr lang="en-US" dirty="0" err="1" smtClean="0"/>
              <a:t>display:none</a:t>
            </a:r>
            <a:r>
              <a:rPr lang="en-US" dirty="0" smtClean="0"/>
              <a:t>"</a:t>
            </a:r>
          </a:p>
          <a:p>
            <a:r>
              <a:rPr lang="en-US" dirty="0" smtClean="0"/>
              <a:t>  </a:t>
            </a:r>
            <a:r>
              <a:rPr lang="en-US" dirty="0" err="1" smtClean="0"/>
              <a:t>src</a:t>
            </a:r>
            <a:r>
              <a:rPr lang="en-US" dirty="0" smtClean="0"/>
              <a:t>="https://</a:t>
            </a:r>
            <a:r>
              <a:rPr lang="en-US" dirty="0" err="1" smtClean="0"/>
              <a:t>www.facebook.com</a:t>
            </a:r>
            <a:r>
              <a:rPr lang="en-US" dirty="0" smtClean="0"/>
              <a:t>/</a:t>
            </a:r>
            <a:r>
              <a:rPr lang="en-US" dirty="0" err="1" smtClean="0"/>
              <a:t>tr?id</a:t>
            </a:r>
            <a:r>
              <a:rPr lang="en-US" dirty="0" smtClean="0"/>
              <a:t>=401043110503718&amp;ev=</a:t>
            </a:r>
            <a:r>
              <a:rPr lang="en-US" dirty="0" err="1" smtClean="0"/>
              <a:t>PageView&amp;noscript</a:t>
            </a:r>
            <a:r>
              <a:rPr lang="en-US" dirty="0" smtClean="0"/>
              <a:t>=1"</a:t>
            </a:r>
          </a:p>
          <a:p>
            <a:r>
              <a:rPr lang="en-US" dirty="0" smtClean="0"/>
              <a:t>/&gt;&lt;/</a:t>
            </a:r>
            <a:r>
              <a:rPr lang="en-US" dirty="0" err="1" smtClean="0"/>
              <a:t>noscript</a:t>
            </a:r>
            <a:r>
              <a:rPr lang="en-US" dirty="0" smtClean="0"/>
              <a:t>&gt;</a:t>
            </a:r>
          </a:p>
          <a:p>
            <a:r>
              <a:rPr lang="en-US" dirty="0" smtClean="0"/>
              <a:t>&lt;!-- End Facebook Pixel Code --&gt;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4932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247</Words>
  <Application>Microsoft Macintosh PowerPoint</Application>
  <PresentationFormat>On-screen Show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啓 土屋</dc:creator>
  <cp:lastModifiedBy>啓 土屋</cp:lastModifiedBy>
  <cp:revision>1</cp:revision>
  <dcterms:created xsi:type="dcterms:W3CDTF">2019-11-24T07:59:24Z</dcterms:created>
  <dcterms:modified xsi:type="dcterms:W3CDTF">2019-11-24T08:00:02Z</dcterms:modified>
</cp:coreProperties>
</file>