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74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E7E3-B4A9-4311-94CC-92C4D9B23BB2}" type="datetimeFigureOut">
              <a:rPr kumimoji="1" lang="ja-JP" altLang="en-US" smtClean="0"/>
              <a:t>2019/11/1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1FB7-4C32-4ADE-AE46-43A5F5EA58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1675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E7E3-B4A9-4311-94CC-92C4D9B23BB2}" type="datetimeFigureOut">
              <a:rPr kumimoji="1" lang="ja-JP" altLang="en-US" smtClean="0"/>
              <a:t>2019/11/1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1FB7-4C32-4ADE-AE46-43A5F5EA58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5863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E7E3-B4A9-4311-94CC-92C4D9B23BB2}" type="datetimeFigureOut">
              <a:rPr kumimoji="1" lang="ja-JP" altLang="en-US" smtClean="0"/>
              <a:t>2019/11/1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1FB7-4C32-4ADE-AE46-43A5F5EA58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096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E7E3-B4A9-4311-94CC-92C4D9B23BB2}" type="datetimeFigureOut">
              <a:rPr kumimoji="1" lang="ja-JP" altLang="en-US" smtClean="0"/>
              <a:t>2019/11/1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1FB7-4C32-4ADE-AE46-43A5F5EA58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1046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E7E3-B4A9-4311-94CC-92C4D9B23BB2}" type="datetimeFigureOut">
              <a:rPr kumimoji="1" lang="ja-JP" altLang="en-US" smtClean="0"/>
              <a:t>2019/11/1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1FB7-4C32-4ADE-AE46-43A5F5EA58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3166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E7E3-B4A9-4311-94CC-92C4D9B23BB2}" type="datetimeFigureOut">
              <a:rPr kumimoji="1" lang="ja-JP" altLang="en-US" smtClean="0"/>
              <a:t>2019/11/1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1FB7-4C32-4ADE-AE46-43A5F5EA58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2660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E7E3-B4A9-4311-94CC-92C4D9B23BB2}" type="datetimeFigureOut">
              <a:rPr kumimoji="1" lang="ja-JP" altLang="en-US" smtClean="0"/>
              <a:t>2019/11/1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1FB7-4C32-4ADE-AE46-43A5F5EA58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848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E7E3-B4A9-4311-94CC-92C4D9B23BB2}" type="datetimeFigureOut">
              <a:rPr kumimoji="1" lang="ja-JP" altLang="en-US" smtClean="0"/>
              <a:t>2019/11/1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1FB7-4C32-4ADE-AE46-43A5F5EA58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4261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E7E3-B4A9-4311-94CC-92C4D9B23BB2}" type="datetimeFigureOut">
              <a:rPr kumimoji="1" lang="ja-JP" altLang="en-US" smtClean="0"/>
              <a:t>2019/11/1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1FB7-4C32-4ADE-AE46-43A5F5EA58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9749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E7E3-B4A9-4311-94CC-92C4D9B23BB2}" type="datetimeFigureOut">
              <a:rPr kumimoji="1" lang="ja-JP" altLang="en-US" smtClean="0"/>
              <a:t>2019/11/1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1FB7-4C32-4ADE-AE46-43A5F5EA58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757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E7E3-B4A9-4311-94CC-92C4D9B23BB2}" type="datetimeFigureOut">
              <a:rPr kumimoji="1" lang="ja-JP" altLang="en-US" smtClean="0"/>
              <a:t>2019/11/1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1FB7-4C32-4ADE-AE46-43A5F5EA58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270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0E7E3-B4A9-4311-94CC-92C4D9B23BB2}" type="datetimeFigureOut">
              <a:rPr kumimoji="1" lang="ja-JP" altLang="en-US" smtClean="0"/>
              <a:t>2019/11/1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1FB7-4C32-4ADE-AE46-43A5F5EA58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9893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台形 5"/>
          <p:cNvSpPr/>
          <p:nvPr/>
        </p:nvSpPr>
        <p:spPr>
          <a:xfrm>
            <a:off x="3167843" y="4530244"/>
            <a:ext cx="2592288" cy="792088"/>
          </a:xfrm>
          <a:prstGeom prst="trapezoi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7" name="Picture 3" descr="E:\Dropbox\ishihara\ハニースポット\ロゴ\logomini.png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976" y="2348880"/>
            <a:ext cx="1168021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3612863" y="4572345"/>
            <a:ext cx="17443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000" dirty="0" smtClean="0">
                <a:latin typeface="BLAIR" pitchFamily="2" charset="2"/>
                <a:ea typeface="07ロゴたいぷゴシック7" pitchFamily="50" charset="-128"/>
              </a:rPr>
              <a:t>Honey Spot</a:t>
            </a:r>
          </a:p>
          <a:p>
            <a:pPr algn="ctr"/>
            <a:r>
              <a:rPr lang="en-US" altLang="ja-JP" sz="2000" dirty="0" smtClean="0">
                <a:latin typeface="BLAIR" pitchFamily="2" charset="2"/>
                <a:ea typeface="07ロゴたいぷゴシック7" pitchFamily="50" charset="-128"/>
              </a:rPr>
              <a:t>Fishing competition</a:t>
            </a:r>
            <a:endParaRPr kumimoji="1" lang="en-US" altLang="ja-JP" sz="2000" dirty="0" smtClean="0">
              <a:latin typeface="BLAIR" pitchFamily="2" charset="2"/>
              <a:ea typeface="07ロゴたいぷゴシック7" pitchFamily="50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160179" y="1700808"/>
            <a:ext cx="12474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400" dirty="0" smtClean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テキスト</a:t>
            </a:r>
            <a:endParaRPr lang="en-US" altLang="ja-JP" sz="24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ctr"/>
            <a:r>
              <a:rPr lang="en-US" altLang="ja-JP" sz="2400" dirty="0">
                <a:latin typeface="AR P丸ゴシック体M" panose="020F0600000000000000" pitchFamily="50" charset="-128"/>
                <a:ea typeface="AR P丸ゴシック体M" panose="020F0600000000000000" pitchFamily="50" charset="-128"/>
              </a:rPr>
              <a:t>BLAIR</a:t>
            </a:r>
            <a:endParaRPr lang="en-US" altLang="ja-JP" sz="24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  <a:p>
            <a:pPr algn="ctr"/>
            <a:endParaRPr kumimoji="1" lang="en-US" altLang="ja-JP" sz="2400" dirty="0" smtClean="0">
              <a:latin typeface="AR P丸ゴシック体M" panose="020F0600000000000000" pitchFamily="50" charset="-128"/>
              <a:ea typeface="AR P丸ゴシック体M" panose="020F0600000000000000" pitchFamily="50" charset="-128"/>
            </a:endParaRPr>
          </a:p>
        </p:txBody>
      </p:sp>
      <p:sp>
        <p:nvSpPr>
          <p:cNvPr id="5" name="台形 4"/>
          <p:cNvSpPr/>
          <p:nvPr/>
        </p:nvSpPr>
        <p:spPr>
          <a:xfrm rot="10800000">
            <a:off x="3402720" y="1289884"/>
            <a:ext cx="2088232" cy="3240360"/>
          </a:xfrm>
          <a:prstGeom prst="trapezoi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795492" y="1670501"/>
            <a:ext cx="14061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3200" dirty="0" smtClean="0">
                <a:latin typeface="BLAIR" pitchFamily="2" charset="2"/>
              </a:rPr>
              <a:t>champion</a:t>
            </a:r>
            <a:endParaRPr kumimoji="1" lang="en-US" altLang="ja-JP" sz="3200" dirty="0" smtClean="0">
              <a:latin typeface="BLAIR" pitchFamily="2" charset="2"/>
              <a:ea typeface="07ロゴたいぷゴシック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6509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7</Words>
  <Application>Microsoft Office PowerPoint</Application>
  <PresentationFormat>画面に合わせる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Windows User</dc:creator>
  <cp:lastModifiedBy>Windows User</cp:lastModifiedBy>
  <cp:revision>4</cp:revision>
  <dcterms:created xsi:type="dcterms:W3CDTF">2019-11-01T13:00:22Z</dcterms:created>
  <dcterms:modified xsi:type="dcterms:W3CDTF">2019-11-01T13:38:15Z</dcterms:modified>
</cp:coreProperties>
</file>